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7" r:id="rId3"/>
  </p:sldIdLst>
  <p:sldSz cx="9906000" cy="6858000" type="A4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601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41" autoAdjust="0"/>
  </p:normalViewPr>
  <p:slideViewPr>
    <p:cSldViewPr showGuides="1">
      <p:cViewPr varScale="1">
        <p:scale>
          <a:sx n="115" d="100"/>
          <a:sy n="115" d="100"/>
        </p:scale>
        <p:origin x="498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2956"/>
          </a:xfrm>
          <a:prstGeom prst="rect">
            <a:avLst/>
          </a:prstGeom>
        </p:spPr>
        <p:txBody>
          <a:bodyPr vert="horz" lIns="94312" tIns="47156" rIns="94312" bIns="4715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2956"/>
          </a:xfrm>
          <a:prstGeom prst="rect">
            <a:avLst/>
          </a:prstGeom>
        </p:spPr>
        <p:txBody>
          <a:bodyPr vert="horz" lIns="94312" tIns="47156" rIns="94312" bIns="47156" rtlCol="0"/>
          <a:lstStyle>
            <a:lvl1pPr algn="r">
              <a:defRPr sz="1200"/>
            </a:lvl1pPr>
          </a:lstStyle>
          <a:p>
            <a:fld id="{5D0F4E33-E422-4642-8B61-169924FE23E1}" type="datetimeFigureOut">
              <a:rPr lang="de-AT" smtClean="0"/>
              <a:t>19.05.2017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12" tIns="47156" rIns="94312" bIns="47156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925357"/>
            <a:ext cx="5679440" cy="4030133"/>
          </a:xfrm>
          <a:prstGeom prst="rect">
            <a:avLst/>
          </a:prstGeom>
        </p:spPr>
        <p:txBody>
          <a:bodyPr vert="horz" lIns="94312" tIns="47156" rIns="94312" bIns="47156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658"/>
            <a:ext cx="3076363" cy="512956"/>
          </a:xfrm>
          <a:prstGeom prst="rect">
            <a:avLst/>
          </a:prstGeom>
        </p:spPr>
        <p:txBody>
          <a:bodyPr vert="horz" lIns="94312" tIns="47156" rIns="94312" bIns="4715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658"/>
            <a:ext cx="3076363" cy="512956"/>
          </a:xfrm>
          <a:prstGeom prst="rect">
            <a:avLst/>
          </a:prstGeom>
        </p:spPr>
        <p:txBody>
          <a:bodyPr vert="horz" lIns="94312" tIns="47156" rIns="94312" bIns="47156" rtlCol="0" anchor="b"/>
          <a:lstStyle>
            <a:lvl1pPr algn="r">
              <a:defRPr sz="1200"/>
            </a:lvl1pPr>
          </a:lstStyle>
          <a:p>
            <a:fld id="{6C63D312-CA2A-4DA8-AC39-54F5FBFD17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000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3D312-CA2A-4DA8-AC39-54F5FBFD1778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393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CFF9-29DD-4860-9F95-0B524C322981}" type="datetimeFigureOut">
              <a:rPr lang="de-AT" smtClean="0"/>
              <a:t>19.05.2017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F913-ED26-4180-AACC-862DAD10A82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CFF9-29DD-4860-9F95-0B524C322981}" type="datetimeFigureOut">
              <a:rPr lang="de-AT" smtClean="0"/>
              <a:t>19.05.2017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F913-ED26-4180-AACC-862DAD10A82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CFF9-29DD-4860-9F95-0B524C322981}" type="datetimeFigureOut">
              <a:rPr lang="de-AT" smtClean="0"/>
              <a:t>19.05.2017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F913-ED26-4180-AACC-862DAD10A82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CFF9-29DD-4860-9F95-0B524C322981}" type="datetimeFigureOut">
              <a:rPr lang="de-AT" smtClean="0"/>
              <a:t>19.05.2017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F913-ED26-4180-AACC-862DAD10A82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CFF9-29DD-4860-9F95-0B524C322981}" type="datetimeFigureOut">
              <a:rPr lang="de-AT" smtClean="0"/>
              <a:t>19.05.2017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F913-ED26-4180-AACC-862DAD10A82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CFF9-29DD-4860-9F95-0B524C322981}" type="datetimeFigureOut">
              <a:rPr lang="de-AT" smtClean="0"/>
              <a:t>19.05.2017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F913-ED26-4180-AACC-862DAD10A82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CFF9-29DD-4860-9F95-0B524C322981}" type="datetimeFigureOut">
              <a:rPr lang="de-AT" smtClean="0"/>
              <a:t>19.05.2017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F913-ED26-4180-AACC-862DAD10A82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CFF9-29DD-4860-9F95-0B524C322981}" type="datetimeFigureOut">
              <a:rPr lang="de-AT" smtClean="0"/>
              <a:t>19.05.2017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F913-ED26-4180-AACC-862DAD10A82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CFF9-29DD-4860-9F95-0B524C322981}" type="datetimeFigureOut">
              <a:rPr lang="de-AT" smtClean="0"/>
              <a:t>19.05.2017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F913-ED26-4180-AACC-862DAD10A82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CFF9-29DD-4860-9F95-0B524C322981}" type="datetimeFigureOut">
              <a:rPr lang="de-AT" smtClean="0"/>
              <a:t>19.05.2017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F913-ED26-4180-AACC-862DAD10A82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CFF9-29DD-4860-9F95-0B524C322981}" type="datetimeFigureOut">
              <a:rPr lang="de-AT" smtClean="0"/>
              <a:t>19.05.2017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F913-ED26-4180-AACC-862DAD10A82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CFF9-29DD-4860-9F95-0B524C322981}" type="datetimeFigureOut">
              <a:rPr lang="de-AT" smtClean="0"/>
              <a:t>19.05.2017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F913-ED26-4180-AACC-862DAD10A82C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16" name="Gruppieren 15"/>
          <p:cNvGrpSpPr/>
          <p:nvPr/>
        </p:nvGrpSpPr>
        <p:grpSpPr>
          <a:xfrm>
            <a:off x="0" y="1"/>
            <a:ext cx="9906000" cy="6858000"/>
            <a:chOff x="0" y="1747261"/>
            <a:chExt cx="10281592" cy="511073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495" t="9051" r="2263" b="5901"/>
            <a:stretch>
              <a:fillRect/>
            </a:stretch>
          </p:blipFill>
          <p:spPr bwMode="auto">
            <a:xfrm>
              <a:off x="0" y="1747261"/>
              <a:ext cx="10281592" cy="511073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" name="Freihandform 3"/>
            <p:cNvSpPr/>
            <p:nvPr/>
          </p:nvSpPr>
          <p:spPr>
            <a:xfrm>
              <a:off x="7450096" y="3183844"/>
              <a:ext cx="998552" cy="371567"/>
            </a:xfrm>
            <a:custGeom>
              <a:avLst/>
              <a:gdLst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82115"/>
                <a:gd name="connsiteX1" fmla="*/ 873646 w 980623"/>
                <a:gd name="connsiteY1" fmla="*/ 0 h 382115"/>
                <a:gd name="connsiteX2" fmla="*/ 713181 w 980623"/>
                <a:gd name="connsiteY2" fmla="*/ 2547 h 382115"/>
                <a:gd name="connsiteX3" fmla="*/ 616392 w 980623"/>
                <a:gd name="connsiteY3" fmla="*/ 15282 h 382115"/>
                <a:gd name="connsiteX4" fmla="*/ 522150 w 980623"/>
                <a:gd name="connsiteY4" fmla="*/ 43300 h 382115"/>
                <a:gd name="connsiteX5" fmla="*/ 478850 w 980623"/>
                <a:gd name="connsiteY5" fmla="*/ 66224 h 382115"/>
                <a:gd name="connsiteX6" fmla="*/ 343855 w 980623"/>
                <a:gd name="connsiteY6" fmla="*/ 175748 h 382115"/>
                <a:gd name="connsiteX7" fmla="*/ 229236 w 980623"/>
                <a:gd name="connsiteY7" fmla="*/ 272537 h 382115"/>
                <a:gd name="connsiteX8" fmla="*/ 134994 w 980623"/>
                <a:gd name="connsiteY8" fmla="*/ 326026 h 382115"/>
                <a:gd name="connsiteX9" fmla="*/ 0 w 980623"/>
                <a:gd name="connsiteY9" fmla="*/ 369326 h 382115"/>
                <a:gd name="connsiteX10" fmla="*/ 0 w 980623"/>
                <a:gd name="connsiteY10" fmla="*/ 369326 h 382115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343855 w 980623"/>
                <a:gd name="connsiteY5" fmla="*/ 175748 h 369326"/>
                <a:gd name="connsiteX6" fmla="*/ 229236 w 980623"/>
                <a:gd name="connsiteY6" fmla="*/ 272537 h 369326"/>
                <a:gd name="connsiteX7" fmla="*/ 134994 w 980623"/>
                <a:gd name="connsiteY7" fmla="*/ 326026 h 369326"/>
                <a:gd name="connsiteX8" fmla="*/ 0 w 980623"/>
                <a:gd name="connsiteY8" fmla="*/ 369326 h 369326"/>
                <a:gd name="connsiteX9" fmla="*/ 0 w 980623"/>
                <a:gd name="connsiteY9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581319 w 980623"/>
                <a:gd name="connsiteY3" fmla="*/ 29132 h 369326"/>
                <a:gd name="connsiteX4" fmla="*/ 522150 w 980623"/>
                <a:gd name="connsiteY4" fmla="*/ 43300 h 369326"/>
                <a:gd name="connsiteX5" fmla="*/ 343855 w 980623"/>
                <a:gd name="connsiteY5" fmla="*/ 175748 h 369326"/>
                <a:gd name="connsiteX6" fmla="*/ 229236 w 980623"/>
                <a:gd name="connsiteY6" fmla="*/ 272537 h 369326"/>
                <a:gd name="connsiteX7" fmla="*/ 134994 w 980623"/>
                <a:gd name="connsiteY7" fmla="*/ 326026 h 369326"/>
                <a:gd name="connsiteX8" fmla="*/ 0 w 980623"/>
                <a:gd name="connsiteY8" fmla="*/ 369326 h 369326"/>
                <a:gd name="connsiteX9" fmla="*/ 0 w 980623"/>
                <a:gd name="connsiteY9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581319 w 980623"/>
                <a:gd name="connsiteY3" fmla="*/ 29132 h 369326"/>
                <a:gd name="connsiteX4" fmla="*/ 437303 w 980623"/>
                <a:gd name="connsiteY4" fmla="*/ 101140 h 369326"/>
                <a:gd name="connsiteX5" fmla="*/ 343855 w 980623"/>
                <a:gd name="connsiteY5" fmla="*/ 175748 h 369326"/>
                <a:gd name="connsiteX6" fmla="*/ 229236 w 980623"/>
                <a:gd name="connsiteY6" fmla="*/ 272537 h 369326"/>
                <a:gd name="connsiteX7" fmla="*/ 134994 w 980623"/>
                <a:gd name="connsiteY7" fmla="*/ 326026 h 369326"/>
                <a:gd name="connsiteX8" fmla="*/ 0 w 980623"/>
                <a:gd name="connsiteY8" fmla="*/ 369326 h 369326"/>
                <a:gd name="connsiteX9" fmla="*/ 0 w 980623"/>
                <a:gd name="connsiteY9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581319 w 980623"/>
                <a:gd name="connsiteY3" fmla="*/ 29132 h 369326"/>
                <a:gd name="connsiteX4" fmla="*/ 437303 w 980623"/>
                <a:gd name="connsiteY4" fmla="*/ 101140 h 369326"/>
                <a:gd name="connsiteX5" fmla="*/ 343855 w 980623"/>
                <a:gd name="connsiteY5" fmla="*/ 175748 h 369326"/>
                <a:gd name="connsiteX6" fmla="*/ 229236 w 980623"/>
                <a:gd name="connsiteY6" fmla="*/ 272537 h 369326"/>
                <a:gd name="connsiteX7" fmla="*/ 134994 w 980623"/>
                <a:gd name="connsiteY7" fmla="*/ 326026 h 369326"/>
                <a:gd name="connsiteX8" fmla="*/ 0 w 980623"/>
                <a:gd name="connsiteY8" fmla="*/ 369326 h 369326"/>
                <a:gd name="connsiteX9" fmla="*/ 0 w 980623"/>
                <a:gd name="connsiteY9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581319 w 980623"/>
                <a:gd name="connsiteY3" fmla="*/ 29132 h 369326"/>
                <a:gd name="connsiteX4" fmla="*/ 437303 w 980623"/>
                <a:gd name="connsiteY4" fmla="*/ 101140 h 369326"/>
                <a:gd name="connsiteX5" fmla="*/ 343855 w 980623"/>
                <a:gd name="connsiteY5" fmla="*/ 175748 h 369326"/>
                <a:gd name="connsiteX6" fmla="*/ 229236 w 980623"/>
                <a:gd name="connsiteY6" fmla="*/ 272537 h 369326"/>
                <a:gd name="connsiteX7" fmla="*/ 134994 w 980623"/>
                <a:gd name="connsiteY7" fmla="*/ 326026 h 369326"/>
                <a:gd name="connsiteX8" fmla="*/ 0 w 980623"/>
                <a:gd name="connsiteY8" fmla="*/ 369326 h 369326"/>
                <a:gd name="connsiteX9" fmla="*/ 0 w 980623"/>
                <a:gd name="connsiteY9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581319 w 980623"/>
                <a:gd name="connsiteY3" fmla="*/ 29132 h 369326"/>
                <a:gd name="connsiteX4" fmla="*/ 437303 w 980623"/>
                <a:gd name="connsiteY4" fmla="*/ 101140 h 369326"/>
                <a:gd name="connsiteX5" fmla="*/ 343855 w 980623"/>
                <a:gd name="connsiteY5" fmla="*/ 175748 h 369326"/>
                <a:gd name="connsiteX6" fmla="*/ 229236 w 980623"/>
                <a:gd name="connsiteY6" fmla="*/ 272537 h 369326"/>
                <a:gd name="connsiteX7" fmla="*/ 134994 w 980623"/>
                <a:gd name="connsiteY7" fmla="*/ 326026 h 369326"/>
                <a:gd name="connsiteX8" fmla="*/ 0 w 980623"/>
                <a:gd name="connsiteY8" fmla="*/ 369326 h 369326"/>
                <a:gd name="connsiteX9" fmla="*/ 0 w 980623"/>
                <a:gd name="connsiteY9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437303 w 980623"/>
                <a:gd name="connsiteY3" fmla="*/ 101140 h 369326"/>
                <a:gd name="connsiteX4" fmla="*/ 343855 w 980623"/>
                <a:gd name="connsiteY4" fmla="*/ 175748 h 369326"/>
                <a:gd name="connsiteX5" fmla="*/ 229236 w 980623"/>
                <a:gd name="connsiteY5" fmla="*/ 272537 h 369326"/>
                <a:gd name="connsiteX6" fmla="*/ 134994 w 980623"/>
                <a:gd name="connsiteY6" fmla="*/ 326026 h 369326"/>
                <a:gd name="connsiteX7" fmla="*/ 0 w 980623"/>
                <a:gd name="connsiteY7" fmla="*/ 369326 h 369326"/>
                <a:gd name="connsiteX8" fmla="*/ 0 w 980623"/>
                <a:gd name="connsiteY8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437303 w 980623"/>
                <a:gd name="connsiteY3" fmla="*/ 101140 h 369326"/>
                <a:gd name="connsiteX4" fmla="*/ 343855 w 980623"/>
                <a:gd name="connsiteY4" fmla="*/ 175748 h 369326"/>
                <a:gd name="connsiteX5" fmla="*/ 229236 w 980623"/>
                <a:gd name="connsiteY5" fmla="*/ 272537 h 369326"/>
                <a:gd name="connsiteX6" fmla="*/ 134994 w 980623"/>
                <a:gd name="connsiteY6" fmla="*/ 326026 h 369326"/>
                <a:gd name="connsiteX7" fmla="*/ 0 w 980623"/>
                <a:gd name="connsiteY7" fmla="*/ 369326 h 369326"/>
                <a:gd name="connsiteX8" fmla="*/ 0 w 980623"/>
                <a:gd name="connsiteY8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11511 h 369326"/>
                <a:gd name="connsiteX3" fmla="*/ 437303 w 980623"/>
                <a:gd name="connsiteY3" fmla="*/ 101140 h 369326"/>
                <a:gd name="connsiteX4" fmla="*/ 343855 w 980623"/>
                <a:gd name="connsiteY4" fmla="*/ 175748 h 369326"/>
                <a:gd name="connsiteX5" fmla="*/ 229236 w 980623"/>
                <a:gd name="connsiteY5" fmla="*/ 272537 h 369326"/>
                <a:gd name="connsiteX6" fmla="*/ 134994 w 980623"/>
                <a:gd name="connsiteY6" fmla="*/ 326026 h 369326"/>
                <a:gd name="connsiteX7" fmla="*/ 0 w 980623"/>
                <a:gd name="connsiteY7" fmla="*/ 369326 h 369326"/>
                <a:gd name="connsiteX8" fmla="*/ 0 w 980623"/>
                <a:gd name="connsiteY8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437303 w 980623"/>
                <a:gd name="connsiteY3" fmla="*/ 101140 h 369326"/>
                <a:gd name="connsiteX4" fmla="*/ 343855 w 980623"/>
                <a:gd name="connsiteY4" fmla="*/ 175748 h 369326"/>
                <a:gd name="connsiteX5" fmla="*/ 229236 w 980623"/>
                <a:gd name="connsiteY5" fmla="*/ 272537 h 369326"/>
                <a:gd name="connsiteX6" fmla="*/ 134994 w 980623"/>
                <a:gd name="connsiteY6" fmla="*/ 326026 h 369326"/>
                <a:gd name="connsiteX7" fmla="*/ 0 w 980623"/>
                <a:gd name="connsiteY7" fmla="*/ 369326 h 369326"/>
                <a:gd name="connsiteX8" fmla="*/ 0 w 980623"/>
                <a:gd name="connsiteY8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437303 w 980623"/>
                <a:gd name="connsiteY3" fmla="*/ 101140 h 369326"/>
                <a:gd name="connsiteX4" fmla="*/ 343855 w 980623"/>
                <a:gd name="connsiteY4" fmla="*/ 175748 h 369326"/>
                <a:gd name="connsiteX5" fmla="*/ 229236 w 980623"/>
                <a:gd name="connsiteY5" fmla="*/ 272537 h 369326"/>
                <a:gd name="connsiteX6" fmla="*/ 134994 w 980623"/>
                <a:gd name="connsiteY6" fmla="*/ 326026 h 369326"/>
                <a:gd name="connsiteX7" fmla="*/ 0 w 980623"/>
                <a:gd name="connsiteY7" fmla="*/ 369326 h 369326"/>
                <a:gd name="connsiteX8" fmla="*/ 0 w 980623"/>
                <a:gd name="connsiteY8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343855 w 980623"/>
                <a:gd name="connsiteY3" fmla="*/ 175748 h 369326"/>
                <a:gd name="connsiteX4" fmla="*/ 229236 w 980623"/>
                <a:gd name="connsiteY4" fmla="*/ 272537 h 369326"/>
                <a:gd name="connsiteX5" fmla="*/ 134994 w 980623"/>
                <a:gd name="connsiteY5" fmla="*/ 326026 h 369326"/>
                <a:gd name="connsiteX6" fmla="*/ 0 w 980623"/>
                <a:gd name="connsiteY6" fmla="*/ 369326 h 369326"/>
                <a:gd name="connsiteX7" fmla="*/ 0 w 980623"/>
                <a:gd name="connsiteY7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343855 w 980623"/>
                <a:gd name="connsiteY3" fmla="*/ 175748 h 369326"/>
                <a:gd name="connsiteX4" fmla="*/ 229236 w 980623"/>
                <a:gd name="connsiteY4" fmla="*/ 272537 h 369326"/>
                <a:gd name="connsiteX5" fmla="*/ 134994 w 980623"/>
                <a:gd name="connsiteY5" fmla="*/ 326026 h 369326"/>
                <a:gd name="connsiteX6" fmla="*/ 0 w 980623"/>
                <a:gd name="connsiteY6" fmla="*/ 369326 h 369326"/>
                <a:gd name="connsiteX7" fmla="*/ 0 w 980623"/>
                <a:gd name="connsiteY7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229236 w 980623"/>
                <a:gd name="connsiteY3" fmla="*/ 272537 h 369326"/>
                <a:gd name="connsiteX4" fmla="*/ 134994 w 980623"/>
                <a:gd name="connsiteY4" fmla="*/ 326026 h 369326"/>
                <a:gd name="connsiteX5" fmla="*/ 0 w 980623"/>
                <a:gd name="connsiteY5" fmla="*/ 369326 h 369326"/>
                <a:gd name="connsiteX6" fmla="*/ 0 w 980623"/>
                <a:gd name="connsiteY6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229236 w 980623"/>
                <a:gd name="connsiteY3" fmla="*/ 272537 h 369326"/>
                <a:gd name="connsiteX4" fmla="*/ 134994 w 980623"/>
                <a:gd name="connsiteY4" fmla="*/ 326026 h 369326"/>
                <a:gd name="connsiteX5" fmla="*/ 0 w 980623"/>
                <a:gd name="connsiteY5" fmla="*/ 369326 h 369326"/>
                <a:gd name="connsiteX6" fmla="*/ 0 w 980623"/>
                <a:gd name="connsiteY6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229236 w 980623"/>
                <a:gd name="connsiteY3" fmla="*/ 272537 h 369326"/>
                <a:gd name="connsiteX4" fmla="*/ 186541 w 980623"/>
                <a:gd name="connsiteY4" fmla="*/ 314820 h 369326"/>
                <a:gd name="connsiteX5" fmla="*/ 0 w 980623"/>
                <a:gd name="connsiteY5" fmla="*/ 369326 h 369326"/>
                <a:gd name="connsiteX6" fmla="*/ 0 w 980623"/>
                <a:gd name="connsiteY6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186541 w 980623"/>
                <a:gd name="connsiteY3" fmla="*/ 314820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74077"/>
                <a:gd name="connsiteX1" fmla="*/ 873646 w 980623"/>
                <a:gd name="connsiteY1" fmla="*/ 0 h 374077"/>
                <a:gd name="connsiteX2" fmla="*/ 652669 w 980623"/>
                <a:gd name="connsiteY2" fmla="*/ 2547 h 374077"/>
                <a:gd name="connsiteX3" fmla="*/ 186541 w 980623"/>
                <a:gd name="connsiteY3" fmla="*/ 314820 h 374077"/>
                <a:gd name="connsiteX4" fmla="*/ 0 w 980623"/>
                <a:gd name="connsiteY4" fmla="*/ 369326 h 374077"/>
                <a:gd name="connsiteX5" fmla="*/ 0 w 980623"/>
                <a:gd name="connsiteY5" fmla="*/ 369326 h 374077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186541 w 980623"/>
                <a:gd name="connsiteY3" fmla="*/ 314820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186541 w 980623"/>
                <a:gd name="connsiteY3" fmla="*/ 314820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0428 w 980623"/>
                <a:gd name="connsiteY2" fmla="*/ 9271 h 369326"/>
                <a:gd name="connsiteX3" fmla="*/ 186541 w 980623"/>
                <a:gd name="connsiteY3" fmla="*/ 314820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186541 w 980623"/>
                <a:gd name="connsiteY3" fmla="*/ 314820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186541 w 980623"/>
                <a:gd name="connsiteY3" fmla="*/ 314820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188782 w 980623"/>
                <a:gd name="connsiteY3" fmla="*/ 308096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74076"/>
                <a:gd name="connsiteX1" fmla="*/ 873646 w 980623"/>
                <a:gd name="connsiteY1" fmla="*/ 0 h 374076"/>
                <a:gd name="connsiteX2" fmla="*/ 648186 w 980623"/>
                <a:gd name="connsiteY2" fmla="*/ 2548 h 374076"/>
                <a:gd name="connsiteX3" fmla="*/ 188782 w 980623"/>
                <a:gd name="connsiteY3" fmla="*/ 308096 h 374076"/>
                <a:gd name="connsiteX4" fmla="*/ 0 w 980623"/>
                <a:gd name="connsiteY4" fmla="*/ 369326 h 374076"/>
                <a:gd name="connsiteX5" fmla="*/ 0 w 980623"/>
                <a:gd name="connsiteY5" fmla="*/ 369326 h 37407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188782 w 980623"/>
                <a:gd name="connsiteY3" fmla="*/ 308096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188782 w 980623"/>
                <a:gd name="connsiteY3" fmla="*/ 308096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76317"/>
                <a:gd name="connsiteX1" fmla="*/ 873646 w 980623"/>
                <a:gd name="connsiteY1" fmla="*/ 0 h 376317"/>
                <a:gd name="connsiteX2" fmla="*/ 648186 w 980623"/>
                <a:gd name="connsiteY2" fmla="*/ 2548 h 376317"/>
                <a:gd name="connsiteX3" fmla="*/ 188782 w 980623"/>
                <a:gd name="connsiteY3" fmla="*/ 308096 h 376317"/>
                <a:gd name="connsiteX4" fmla="*/ 0 w 980623"/>
                <a:gd name="connsiteY4" fmla="*/ 369326 h 376317"/>
                <a:gd name="connsiteX5" fmla="*/ 0 w 980623"/>
                <a:gd name="connsiteY5" fmla="*/ 369326 h 376317"/>
                <a:gd name="connsiteX0" fmla="*/ 980623 w 980623"/>
                <a:gd name="connsiteY0" fmla="*/ 2547 h 392005"/>
                <a:gd name="connsiteX1" fmla="*/ 873646 w 980623"/>
                <a:gd name="connsiteY1" fmla="*/ 0 h 392005"/>
                <a:gd name="connsiteX2" fmla="*/ 648186 w 980623"/>
                <a:gd name="connsiteY2" fmla="*/ 2548 h 392005"/>
                <a:gd name="connsiteX3" fmla="*/ 188782 w 980623"/>
                <a:gd name="connsiteY3" fmla="*/ 308096 h 392005"/>
                <a:gd name="connsiteX4" fmla="*/ 0 w 980623"/>
                <a:gd name="connsiteY4" fmla="*/ 369326 h 392005"/>
                <a:gd name="connsiteX5" fmla="*/ 0 w 980623"/>
                <a:gd name="connsiteY5" fmla="*/ 369326 h 392005"/>
                <a:gd name="connsiteX0" fmla="*/ 980623 w 980623"/>
                <a:gd name="connsiteY0" fmla="*/ 2547 h 383041"/>
                <a:gd name="connsiteX1" fmla="*/ 873646 w 980623"/>
                <a:gd name="connsiteY1" fmla="*/ 0 h 383041"/>
                <a:gd name="connsiteX2" fmla="*/ 648186 w 980623"/>
                <a:gd name="connsiteY2" fmla="*/ 2548 h 383041"/>
                <a:gd name="connsiteX3" fmla="*/ 188782 w 980623"/>
                <a:gd name="connsiteY3" fmla="*/ 308096 h 383041"/>
                <a:gd name="connsiteX4" fmla="*/ 0 w 980623"/>
                <a:gd name="connsiteY4" fmla="*/ 369326 h 383041"/>
                <a:gd name="connsiteX5" fmla="*/ 0 w 980623"/>
                <a:gd name="connsiteY5" fmla="*/ 369326 h 383041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0 w 980623"/>
                <a:gd name="connsiteY3" fmla="*/ 369326 h 369326"/>
                <a:gd name="connsiteX4" fmla="*/ 0 w 980623"/>
                <a:gd name="connsiteY4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0 w 980623"/>
                <a:gd name="connsiteY3" fmla="*/ 369326 h 369326"/>
                <a:gd name="connsiteX4" fmla="*/ 0 w 980623"/>
                <a:gd name="connsiteY4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0 w 980623"/>
                <a:gd name="connsiteY3" fmla="*/ 369326 h 369326"/>
                <a:gd name="connsiteX4" fmla="*/ 0 w 980623"/>
                <a:gd name="connsiteY4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0 w 980623"/>
                <a:gd name="connsiteY3" fmla="*/ 369326 h 369326"/>
                <a:gd name="connsiteX4" fmla="*/ 0 w 980623"/>
                <a:gd name="connsiteY4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0 w 980623"/>
                <a:gd name="connsiteY3" fmla="*/ 369326 h 369326"/>
                <a:gd name="connsiteX4" fmla="*/ 0 w 980623"/>
                <a:gd name="connsiteY4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0 w 980623"/>
                <a:gd name="connsiteY3" fmla="*/ 369326 h 369326"/>
                <a:gd name="connsiteX4" fmla="*/ 0 w 980623"/>
                <a:gd name="connsiteY4" fmla="*/ 369326 h 369326"/>
                <a:gd name="connsiteX0" fmla="*/ 998552 w 998552"/>
                <a:gd name="connsiteY0" fmla="*/ 2547 h 371567"/>
                <a:gd name="connsiteX1" fmla="*/ 891575 w 998552"/>
                <a:gd name="connsiteY1" fmla="*/ 0 h 371567"/>
                <a:gd name="connsiteX2" fmla="*/ 666115 w 998552"/>
                <a:gd name="connsiteY2" fmla="*/ 2548 h 371567"/>
                <a:gd name="connsiteX3" fmla="*/ 17929 w 998552"/>
                <a:gd name="connsiteY3" fmla="*/ 369326 h 371567"/>
                <a:gd name="connsiteX4" fmla="*/ 0 w 998552"/>
                <a:gd name="connsiteY4" fmla="*/ 371567 h 37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552" h="371567">
                  <a:moveTo>
                    <a:pt x="998552" y="2547"/>
                  </a:moveTo>
                  <a:lnTo>
                    <a:pt x="891575" y="0"/>
                  </a:lnTo>
                  <a:lnTo>
                    <a:pt x="666115" y="2548"/>
                  </a:lnTo>
                  <a:cubicBezTo>
                    <a:pt x="482407" y="14796"/>
                    <a:pt x="270319" y="352439"/>
                    <a:pt x="17929" y="369326"/>
                  </a:cubicBezTo>
                  <a:lnTo>
                    <a:pt x="0" y="371567"/>
                  </a:lnTo>
                </a:path>
              </a:pathLst>
            </a:cu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4167176" y="3463775"/>
              <a:ext cx="3203421" cy="393823"/>
            </a:xfrm>
            <a:custGeom>
              <a:avLst/>
              <a:gdLst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82115"/>
                <a:gd name="connsiteX1" fmla="*/ 873646 w 980623"/>
                <a:gd name="connsiteY1" fmla="*/ 0 h 382115"/>
                <a:gd name="connsiteX2" fmla="*/ 713181 w 980623"/>
                <a:gd name="connsiteY2" fmla="*/ 2547 h 382115"/>
                <a:gd name="connsiteX3" fmla="*/ 616392 w 980623"/>
                <a:gd name="connsiteY3" fmla="*/ 15282 h 382115"/>
                <a:gd name="connsiteX4" fmla="*/ 522150 w 980623"/>
                <a:gd name="connsiteY4" fmla="*/ 43300 h 382115"/>
                <a:gd name="connsiteX5" fmla="*/ 478850 w 980623"/>
                <a:gd name="connsiteY5" fmla="*/ 66224 h 382115"/>
                <a:gd name="connsiteX6" fmla="*/ 343855 w 980623"/>
                <a:gd name="connsiteY6" fmla="*/ 175748 h 382115"/>
                <a:gd name="connsiteX7" fmla="*/ 229236 w 980623"/>
                <a:gd name="connsiteY7" fmla="*/ 272537 h 382115"/>
                <a:gd name="connsiteX8" fmla="*/ 134994 w 980623"/>
                <a:gd name="connsiteY8" fmla="*/ 326026 h 382115"/>
                <a:gd name="connsiteX9" fmla="*/ 0 w 980623"/>
                <a:gd name="connsiteY9" fmla="*/ 369326 h 382115"/>
                <a:gd name="connsiteX10" fmla="*/ 0 w 980623"/>
                <a:gd name="connsiteY10" fmla="*/ 369326 h 382115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3281693 w 3281693"/>
                <a:gd name="connsiteY0" fmla="*/ 2547 h 369326"/>
                <a:gd name="connsiteX1" fmla="*/ 3174716 w 3281693"/>
                <a:gd name="connsiteY1" fmla="*/ 0 h 369326"/>
                <a:gd name="connsiteX2" fmla="*/ 3014251 w 3281693"/>
                <a:gd name="connsiteY2" fmla="*/ 2547 h 369326"/>
                <a:gd name="connsiteX3" fmla="*/ 2917462 w 3281693"/>
                <a:gd name="connsiteY3" fmla="*/ 15282 h 369326"/>
                <a:gd name="connsiteX4" fmla="*/ 2823220 w 3281693"/>
                <a:gd name="connsiteY4" fmla="*/ 43300 h 369326"/>
                <a:gd name="connsiteX5" fmla="*/ 2779920 w 3281693"/>
                <a:gd name="connsiteY5" fmla="*/ 66224 h 369326"/>
                <a:gd name="connsiteX6" fmla="*/ 2644925 w 3281693"/>
                <a:gd name="connsiteY6" fmla="*/ 175748 h 369326"/>
                <a:gd name="connsiteX7" fmla="*/ 2530306 w 3281693"/>
                <a:gd name="connsiteY7" fmla="*/ 272537 h 369326"/>
                <a:gd name="connsiteX8" fmla="*/ 2436064 w 3281693"/>
                <a:gd name="connsiteY8" fmla="*/ 326026 h 369326"/>
                <a:gd name="connsiteX9" fmla="*/ 2301070 w 3281693"/>
                <a:gd name="connsiteY9" fmla="*/ 369326 h 369326"/>
                <a:gd name="connsiteX10" fmla="*/ 0 w 3281693"/>
                <a:gd name="connsiteY10" fmla="*/ 233323 h 369326"/>
                <a:gd name="connsiteX0" fmla="*/ 3281693 w 3281693"/>
                <a:gd name="connsiteY0" fmla="*/ 2547 h 340459"/>
                <a:gd name="connsiteX1" fmla="*/ 3174716 w 3281693"/>
                <a:gd name="connsiteY1" fmla="*/ 0 h 340459"/>
                <a:gd name="connsiteX2" fmla="*/ 3014251 w 3281693"/>
                <a:gd name="connsiteY2" fmla="*/ 2547 h 340459"/>
                <a:gd name="connsiteX3" fmla="*/ 2917462 w 3281693"/>
                <a:gd name="connsiteY3" fmla="*/ 15282 h 340459"/>
                <a:gd name="connsiteX4" fmla="*/ 2823220 w 3281693"/>
                <a:gd name="connsiteY4" fmla="*/ 43300 h 340459"/>
                <a:gd name="connsiteX5" fmla="*/ 2779920 w 3281693"/>
                <a:gd name="connsiteY5" fmla="*/ 66224 h 340459"/>
                <a:gd name="connsiteX6" fmla="*/ 2644925 w 3281693"/>
                <a:gd name="connsiteY6" fmla="*/ 175748 h 340459"/>
                <a:gd name="connsiteX7" fmla="*/ 2530306 w 3281693"/>
                <a:gd name="connsiteY7" fmla="*/ 272537 h 340459"/>
                <a:gd name="connsiteX8" fmla="*/ 2436064 w 3281693"/>
                <a:gd name="connsiteY8" fmla="*/ 326026 h 340459"/>
                <a:gd name="connsiteX9" fmla="*/ 576064 w 3281693"/>
                <a:gd name="connsiteY9" fmla="*/ 89307 h 340459"/>
                <a:gd name="connsiteX10" fmla="*/ 0 w 3281693"/>
                <a:gd name="connsiteY10" fmla="*/ 233323 h 340459"/>
                <a:gd name="connsiteX0" fmla="*/ 3281693 w 3281693"/>
                <a:gd name="connsiteY0" fmla="*/ 2547 h 272537"/>
                <a:gd name="connsiteX1" fmla="*/ 3174716 w 3281693"/>
                <a:gd name="connsiteY1" fmla="*/ 0 h 272537"/>
                <a:gd name="connsiteX2" fmla="*/ 3014251 w 3281693"/>
                <a:gd name="connsiteY2" fmla="*/ 2547 h 272537"/>
                <a:gd name="connsiteX3" fmla="*/ 2917462 w 3281693"/>
                <a:gd name="connsiteY3" fmla="*/ 15282 h 272537"/>
                <a:gd name="connsiteX4" fmla="*/ 2823220 w 3281693"/>
                <a:gd name="connsiteY4" fmla="*/ 43300 h 272537"/>
                <a:gd name="connsiteX5" fmla="*/ 2779920 w 3281693"/>
                <a:gd name="connsiteY5" fmla="*/ 66224 h 272537"/>
                <a:gd name="connsiteX6" fmla="*/ 2644925 w 3281693"/>
                <a:gd name="connsiteY6" fmla="*/ 175748 h 272537"/>
                <a:gd name="connsiteX7" fmla="*/ 2530306 w 3281693"/>
                <a:gd name="connsiteY7" fmla="*/ 272537 h 272537"/>
                <a:gd name="connsiteX8" fmla="*/ 1296144 w 3281693"/>
                <a:gd name="connsiteY8" fmla="*/ 17300 h 272537"/>
                <a:gd name="connsiteX9" fmla="*/ 576064 w 3281693"/>
                <a:gd name="connsiteY9" fmla="*/ 89307 h 272537"/>
                <a:gd name="connsiteX10" fmla="*/ 0 w 3281693"/>
                <a:gd name="connsiteY10" fmla="*/ 233323 h 272537"/>
                <a:gd name="connsiteX0" fmla="*/ 3281693 w 3281693"/>
                <a:gd name="connsiteY0" fmla="*/ 2547 h 233323"/>
                <a:gd name="connsiteX1" fmla="*/ 3174716 w 3281693"/>
                <a:gd name="connsiteY1" fmla="*/ 0 h 233323"/>
                <a:gd name="connsiteX2" fmla="*/ 3014251 w 3281693"/>
                <a:gd name="connsiteY2" fmla="*/ 2547 h 233323"/>
                <a:gd name="connsiteX3" fmla="*/ 2917462 w 3281693"/>
                <a:gd name="connsiteY3" fmla="*/ 15282 h 233323"/>
                <a:gd name="connsiteX4" fmla="*/ 2823220 w 3281693"/>
                <a:gd name="connsiteY4" fmla="*/ 43300 h 233323"/>
                <a:gd name="connsiteX5" fmla="*/ 2779920 w 3281693"/>
                <a:gd name="connsiteY5" fmla="*/ 66224 h 233323"/>
                <a:gd name="connsiteX6" fmla="*/ 2644925 w 3281693"/>
                <a:gd name="connsiteY6" fmla="*/ 175748 h 233323"/>
                <a:gd name="connsiteX7" fmla="*/ 1296144 w 3281693"/>
                <a:gd name="connsiteY7" fmla="*/ 17300 h 233323"/>
                <a:gd name="connsiteX8" fmla="*/ 576064 w 3281693"/>
                <a:gd name="connsiteY8" fmla="*/ 89307 h 233323"/>
                <a:gd name="connsiteX9" fmla="*/ 0 w 3281693"/>
                <a:gd name="connsiteY9" fmla="*/ 233323 h 233323"/>
                <a:gd name="connsiteX0" fmla="*/ 3281693 w 3281693"/>
                <a:gd name="connsiteY0" fmla="*/ 2547 h 233323"/>
                <a:gd name="connsiteX1" fmla="*/ 3174716 w 3281693"/>
                <a:gd name="connsiteY1" fmla="*/ 0 h 233323"/>
                <a:gd name="connsiteX2" fmla="*/ 3014251 w 3281693"/>
                <a:gd name="connsiteY2" fmla="*/ 2547 h 233323"/>
                <a:gd name="connsiteX3" fmla="*/ 2917462 w 3281693"/>
                <a:gd name="connsiteY3" fmla="*/ 15282 h 233323"/>
                <a:gd name="connsiteX4" fmla="*/ 2779920 w 3281693"/>
                <a:gd name="connsiteY4" fmla="*/ 66224 h 233323"/>
                <a:gd name="connsiteX5" fmla="*/ 2644925 w 3281693"/>
                <a:gd name="connsiteY5" fmla="*/ 175748 h 233323"/>
                <a:gd name="connsiteX6" fmla="*/ 1296144 w 3281693"/>
                <a:gd name="connsiteY6" fmla="*/ 17300 h 233323"/>
                <a:gd name="connsiteX7" fmla="*/ 576064 w 3281693"/>
                <a:gd name="connsiteY7" fmla="*/ 89307 h 233323"/>
                <a:gd name="connsiteX8" fmla="*/ 0 w 3281693"/>
                <a:gd name="connsiteY8" fmla="*/ 233323 h 233323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917462 w 3281693"/>
                <a:gd name="connsiteY3" fmla="*/ 69990 h 288031"/>
                <a:gd name="connsiteX4" fmla="*/ 2779920 w 3281693"/>
                <a:gd name="connsiteY4" fmla="*/ 120932 h 288031"/>
                <a:gd name="connsiteX5" fmla="*/ 2088232 w 3281693"/>
                <a:gd name="connsiteY5" fmla="*/ 0 h 288031"/>
                <a:gd name="connsiteX6" fmla="*/ 1296144 w 3281693"/>
                <a:gd name="connsiteY6" fmla="*/ 72008 h 288031"/>
                <a:gd name="connsiteX7" fmla="*/ 576064 w 3281693"/>
                <a:gd name="connsiteY7" fmla="*/ 144015 h 288031"/>
                <a:gd name="connsiteX8" fmla="*/ 0 w 3281693"/>
                <a:gd name="connsiteY8" fmla="*/ 288031 h 288031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917462 w 3281693"/>
                <a:gd name="connsiteY3" fmla="*/ 69990 h 288031"/>
                <a:gd name="connsiteX4" fmla="*/ 2088232 w 3281693"/>
                <a:gd name="connsiteY4" fmla="*/ 0 h 288031"/>
                <a:gd name="connsiteX5" fmla="*/ 1296144 w 3281693"/>
                <a:gd name="connsiteY5" fmla="*/ 72008 h 288031"/>
                <a:gd name="connsiteX6" fmla="*/ 576064 w 3281693"/>
                <a:gd name="connsiteY6" fmla="*/ 144015 h 288031"/>
                <a:gd name="connsiteX7" fmla="*/ 0 w 3281693"/>
                <a:gd name="connsiteY7" fmla="*/ 288031 h 288031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880320 w 3281693"/>
                <a:gd name="connsiteY3" fmla="*/ 72008 h 288031"/>
                <a:gd name="connsiteX4" fmla="*/ 2088232 w 3281693"/>
                <a:gd name="connsiteY4" fmla="*/ 0 h 288031"/>
                <a:gd name="connsiteX5" fmla="*/ 1296144 w 3281693"/>
                <a:gd name="connsiteY5" fmla="*/ 72008 h 288031"/>
                <a:gd name="connsiteX6" fmla="*/ 576064 w 3281693"/>
                <a:gd name="connsiteY6" fmla="*/ 144015 h 288031"/>
                <a:gd name="connsiteX7" fmla="*/ 0 w 3281693"/>
                <a:gd name="connsiteY7" fmla="*/ 288031 h 288031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088232 w 3281693"/>
                <a:gd name="connsiteY3" fmla="*/ 0 h 288031"/>
                <a:gd name="connsiteX4" fmla="*/ 1296144 w 3281693"/>
                <a:gd name="connsiteY4" fmla="*/ 72008 h 288031"/>
                <a:gd name="connsiteX5" fmla="*/ 576064 w 3281693"/>
                <a:gd name="connsiteY5" fmla="*/ 144015 h 288031"/>
                <a:gd name="connsiteX6" fmla="*/ 0 w 3281693"/>
                <a:gd name="connsiteY6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60049 h 290825"/>
                <a:gd name="connsiteX1" fmla="*/ 3014251 w 3281693"/>
                <a:gd name="connsiteY1" fmla="*/ 60049 h 290825"/>
                <a:gd name="connsiteX2" fmla="*/ 2088232 w 3281693"/>
                <a:gd name="connsiteY2" fmla="*/ 2794 h 290825"/>
                <a:gd name="connsiteX3" fmla="*/ 1296144 w 3281693"/>
                <a:gd name="connsiteY3" fmla="*/ 74802 h 290825"/>
                <a:gd name="connsiteX4" fmla="*/ 576064 w 3281693"/>
                <a:gd name="connsiteY4" fmla="*/ 146809 h 290825"/>
                <a:gd name="connsiteX5" fmla="*/ 0 w 3281693"/>
                <a:gd name="connsiteY5" fmla="*/ 290825 h 290825"/>
                <a:gd name="connsiteX0" fmla="*/ 3281693 w 3281693"/>
                <a:gd name="connsiteY0" fmla="*/ 60049 h 290825"/>
                <a:gd name="connsiteX1" fmla="*/ 3014251 w 3281693"/>
                <a:gd name="connsiteY1" fmla="*/ 60049 h 290825"/>
                <a:gd name="connsiteX2" fmla="*/ 2088232 w 3281693"/>
                <a:gd name="connsiteY2" fmla="*/ 2794 h 290825"/>
                <a:gd name="connsiteX3" fmla="*/ 1296144 w 3281693"/>
                <a:gd name="connsiteY3" fmla="*/ 74802 h 290825"/>
                <a:gd name="connsiteX4" fmla="*/ 576064 w 3281693"/>
                <a:gd name="connsiteY4" fmla="*/ 146809 h 290825"/>
                <a:gd name="connsiteX5" fmla="*/ 0 w 3281693"/>
                <a:gd name="connsiteY5" fmla="*/ 290825 h 290825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576064 w 3281693"/>
                <a:gd name="connsiteY4" fmla="*/ 181248 h 325264"/>
                <a:gd name="connsiteX5" fmla="*/ 0 w 3281693"/>
                <a:gd name="connsiteY5" fmla="*/ 325264 h 325264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576064 w 3281693"/>
                <a:gd name="connsiteY4" fmla="*/ 181248 h 325264"/>
                <a:gd name="connsiteX5" fmla="*/ 0 w 3281693"/>
                <a:gd name="connsiteY5" fmla="*/ 325264 h 325264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576064 w 3281693"/>
                <a:gd name="connsiteY4" fmla="*/ 181248 h 325264"/>
                <a:gd name="connsiteX5" fmla="*/ 0 w 3281693"/>
                <a:gd name="connsiteY5" fmla="*/ 325264 h 325264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605356 w 3281693"/>
                <a:gd name="connsiteY4" fmla="*/ 216748 h 325264"/>
                <a:gd name="connsiteX5" fmla="*/ 0 w 3281693"/>
                <a:gd name="connsiteY5" fmla="*/ 325264 h 325264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567998 w 3244335"/>
                <a:gd name="connsiteY4" fmla="*/ 216748 h 346649"/>
                <a:gd name="connsiteX5" fmla="*/ 0 w 3244335"/>
                <a:gd name="connsiteY5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567998 w 3244335"/>
                <a:gd name="connsiteY4" fmla="*/ 216748 h 346649"/>
                <a:gd name="connsiteX5" fmla="*/ 0 w 3244335"/>
                <a:gd name="connsiteY5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6693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6693 h 346649"/>
                <a:gd name="connsiteX4" fmla="*/ 0 w 3244335"/>
                <a:gd name="connsiteY4" fmla="*/ 346649 h 346649"/>
                <a:gd name="connsiteX0" fmla="*/ 3212071 w 3212071"/>
                <a:gd name="connsiteY0" fmla="*/ 94488 h 375675"/>
                <a:gd name="connsiteX1" fmla="*/ 2944629 w 3212071"/>
                <a:gd name="connsiteY1" fmla="*/ 94488 h 375675"/>
                <a:gd name="connsiteX2" fmla="*/ 2018131 w 3212071"/>
                <a:gd name="connsiteY2" fmla="*/ 2794 h 375675"/>
                <a:gd name="connsiteX3" fmla="*/ 1226522 w 3212071"/>
                <a:gd name="connsiteY3" fmla="*/ 106693 h 375675"/>
                <a:gd name="connsiteX4" fmla="*/ 0 w 3212071"/>
                <a:gd name="connsiteY4" fmla="*/ 375675 h 375675"/>
                <a:gd name="connsiteX0" fmla="*/ 3212071 w 3212071"/>
                <a:gd name="connsiteY0" fmla="*/ 94488 h 375675"/>
                <a:gd name="connsiteX1" fmla="*/ 2944629 w 3212071"/>
                <a:gd name="connsiteY1" fmla="*/ 94488 h 375675"/>
                <a:gd name="connsiteX2" fmla="*/ 2018131 w 3212071"/>
                <a:gd name="connsiteY2" fmla="*/ 2794 h 375675"/>
                <a:gd name="connsiteX3" fmla="*/ 1226522 w 3212071"/>
                <a:gd name="connsiteY3" fmla="*/ 106693 h 375675"/>
                <a:gd name="connsiteX4" fmla="*/ 0 w 3212071"/>
                <a:gd name="connsiteY4" fmla="*/ 375675 h 375675"/>
                <a:gd name="connsiteX0" fmla="*/ 3203421 w 3203421"/>
                <a:gd name="connsiteY0" fmla="*/ 94488 h 393823"/>
                <a:gd name="connsiteX1" fmla="*/ 2935979 w 3203421"/>
                <a:gd name="connsiteY1" fmla="*/ 94488 h 393823"/>
                <a:gd name="connsiteX2" fmla="*/ 2009481 w 3203421"/>
                <a:gd name="connsiteY2" fmla="*/ 2794 h 393823"/>
                <a:gd name="connsiteX3" fmla="*/ 1217872 w 3203421"/>
                <a:gd name="connsiteY3" fmla="*/ 106693 h 393823"/>
                <a:gd name="connsiteX4" fmla="*/ 0 w 3203421"/>
                <a:gd name="connsiteY4" fmla="*/ 393823 h 393823"/>
                <a:gd name="connsiteX0" fmla="*/ 3203421 w 3203421"/>
                <a:gd name="connsiteY0" fmla="*/ 94488 h 393823"/>
                <a:gd name="connsiteX1" fmla="*/ 2935979 w 3203421"/>
                <a:gd name="connsiteY1" fmla="*/ 94488 h 393823"/>
                <a:gd name="connsiteX2" fmla="*/ 2009481 w 3203421"/>
                <a:gd name="connsiteY2" fmla="*/ 2794 h 393823"/>
                <a:gd name="connsiteX3" fmla="*/ 1217872 w 3203421"/>
                <a:gd name="connsiteY3" fmla="*/ 106693 h 393823"/>
                <a:gd name="connsiteX4" fmla="*/ 0 w 3203421"/>
                <a:gd name="connsiteY4" fmla="*/ 393823 h 39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421" h="393823">
                  <a:moveTo>
                    <a:pt x="3203421" y="94488"/>
                  </a:moveTo>
                  <a:cubicBezTo>
                    <a:pt x="3114274" y="94488"/>
                    <a:pt x="3099042" y="100113"/>
                    <a:pt x="2935979" y="94488"/>
                  </a:cubicBezTo>
                  <a:lnTo>
                    <a:pt x="2009481" y="2794"/>
                  </a:lnTo>
                  <a:cubicBezTo>
                    <a:pt x="1709527" y="0"/>
                    <a:pt x="1486252" y="60297"/>
                    <a:pt x="1217872" y="106693"/>
                  </a:cubicBezTo>
                  <a:cubicBezTo>
                    <a:pt x="876139" y="164002"/>
                    <a:pt x="267341" y="285780"/>
                    <a:pt x="0" y="393823"/>
                  </a:cubicBezTo>
                </a:path>
              </a:pathLst>
            </a:cu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995906" y="3885786"/>
              <a:ext cx="3063979" cy="1387012"/>
            </a:xfrm>
            <a:custGeom>
              <a:avLst/>
              <a:gdLst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82115"/>
                <a:gd name="connsiteX1" fmla="*/ 873646 w 980623"/>
                <a:gd name="connsiteY1" fmla="*/ 0 h 382115"/>
                <a:gd name="connsiteX2" fmla="*/ 713181 w 980623"/>
                <a:gd name="connsiteY2" fmla="*/ 2547 h 382115"/>
                <a:gd name="connsiteX3" fmla="*/ 616392 w 980623"/>
                <a:gd name="connsiteY3" fmla="*/ 15282 h 382115"/>
                <a:gd name="connsiteX4" fmla="*/ 522150 w 980623"/>
                <a:gd name="connsiteY4" fmla="*/ 43300 h 382115"/>
                <a:gd name="connsiteX5" fmla="*/ 478850 w 980623"/>
                <a:gd name="connsiteY5" fmla="*/ 66224 h 382115"/>
                <a:gd name="connsiteX6" fmla="*/ 343855 w 980623"/>
                <a:gd name="connsiteY6" fmla="*/ 175748 h 382115"/>
                <a:gd name="connsiteX7" fmla="*/ 229236 w 980623"/>
                <a:gd name="connsiteY7" fmla="*/ 272537 h 382115"/>
                <a:gd name="connsiteX8" fmla="*/ 134994 w 980623"/>
                <a:gd name="connsiteY8" fmla="*/ 326026 h 382115"/>
                <a:gd name="connsiteX9" fmla="*/ 0 w 980623"/>
                <a:gd name="connsiteY9" fmla="*/ 369326 h 382115"/>
                <a:gd name="connsiteX10" fmla="*/ 0 w 980623"/>
                <a:gd name="connsiteY10" fmla="*/ 369326 h 382115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3281693 w 3281693"/>
                <a:gd name="connsiteY0" fmla="*/ 2547 h 369326"/>
                <a:gd name="connsiteX1" fmla="*/ 3174716 w 3281693"/>
                <a:gd name="connsiteY1" fmla="*/ 0 h 369326"/>
                <a:gd name="connsiteX2" fmla="*/ 3014251 w 3281693"/>
                <a:gd name="connsiteY2" fmla="*/ 2547 h 369326"/>
                <a:gd name="connsiteX3" fmla="*/ 2917462 w 3281693"/>
                <a:gd name="connsiteY3" fmla="*/ 15282 h 369326"/>
                <a:gd name="connsiteX4" fmla="*/ 2823220 w 3281693"/>
                <a:gd name="connsiteY4" fmla="*/ 43300 h 369326"/>
                <a:gd name="connsiteX5" fmla="*/ 2779920 w 3281693"/>
                <a:gd name="connsiteY5" fmla="*/ 66224 h 369326"/>
                <a:gd name="connsiteX6" fmla="*/ 2644925 w 3281693"/>
                <a:gd name="connsiteY6" fmla="*/ 175748 h 369326"/>
                <a:gd name="connsiteX7" fmla="*/ 2530306 w 3281693"/>
                <a:gd name="connsiteY7" fmla="*/ 272537 h 369326"/>
                <a:gd name="connsiteX8" fmla="*/ 2436064 w 3281693"/>
                <a:gd name="connsiteY8" fmla="*/ 326026 h 369326"/>
                <a:gd name="connsiteX9" fmla="*/ 2301070 w 3281693"/>
                <a:gd name="connsiteY9" fmla="*/ 369326 h 369326"/>
                <a:gd name="connsiteX10" fmla="*/ 0 w 3281693"/>
                <a:gd name="connsiteY10" fmla="*/ 233323 h 369326"/>
                <a:gd name="connsiteX0" fmla="*/ 3281693 w 3281693"/>
                <a:gd name="connsiteY0" fmla="*/ 2547 h 340459"/>
                <a:gd name="connsiteX1" fmla="*/ 3174716 w 3281693"/>
                <a:gd name="connsiteY1" fmla="*/ 0 h 340459"/>
                <a:gd name="connsiteX2" fmla="*/ 3014251 w 3281693"/>
                <a:gd name="connsiteY2" fmla="*/ 2547 h 340459"/>
                <a:gd name="connsiteX3" fmla="*/ 2917462 w 3281693"/>
                <a:gd name="connsiteY3" fmla="*/ 15282 h 340459"/>
                <a:gd name="connsiteX4" fmla="*/ 2823220 w 3281693"/>
                <a:gd name="connsiteY4" fmla="*/ 43300 h 340459"/>
                <a:gd name="connsiteX5" fmla="*/ 2779920 w 3281693"/>
                <a:gd name="connsiteY5" fmla="*/ 66224 h 340459"/>
                <a:gd name="connsiteX6" fmla="*/ 2644925 w 3281693"/>
                <a:gd name="connsiteY6" fmla="*/ 175748 h 340459"/>
                <a:gd name="connsiteX7" fmla="*/ 2530306 w 3281693"/>
                <a:gd name="connsiteY7" fmla="*/ 272537 h 340459"/>
                <a:gd name="connsiteX8" fmla="*/ 2436064 w 3281693"/>
                <a:gd name="connsiteY8" fmla="*/ 326026 h 340459"/>
                <a:gd name="connsiteX9" fmla="*/ 576064 w 3281693"/>
                <a:gd name="connsiteY9" fmla="*/ 89307 h 340459"/>
                <a:gd name="connsiteX10" fmla="*/ 0 w 3281693"/>
                <a:gd name="connsiteY10" fmla="*/ 233323 h 340459"/>
                <a:gd name="connsiteX0" fmla="*/ 3281693 w 3281693"/>
                <a:gd name="connsiteY0" fmla="*/ 2547 h 272537"/>
                <a:gd name="connsiteX1" fmla="*/ 3174716 w 3281693"/>
                <a:gd name="connsiteY1" fmla="*/ 0 h 272537"/>
                <a:gd name="connsiteX2" fmla="*/ 3014251 w 3281693"/>
                <a:gd name="connsiteY2" fmla="*/ 2547 h 272537"/>
                <a:gd name="connsiteX3" fmla="*/ 2917462 w 3281693"/>
                <a:gd name="connsiteY3" fmla="*/ 15282 h 272537"/>
                <a:gd name="connsiteX4" fmla="*/ 2823220 w 3281693"/>
                <a:gd name="connsiteY4" fmla="*/ 43300 h 272537"/>
                <a:gd name="connsiteX5" fmla="*/ 2779920 w 3281693"/>
                <a:gd name="connsiteY5" fmla="*/ 66224 h 272537"/>
                <a:gd name="connsiteX6" fmla="*/ 2644925 w 3281693"/>
                <a:gd name="connsiteY6" fmla="*/ 175748 h 272537"/>
                <a:gd name="connsiteX7" fmla="*/ 2530306 w 3281693"/>
                <a:gd name="connsiteY7" fmla="*/ 272537 h 272537"/>
                <a:gd name="connsiteX8" fmla="*/ 1296144 w 3281693"/>
                <a:gd name="connsiteY8" fmla="*/ 17300 h 272537"/>
                <a:gd name="connsiteX9" fmla="*/ 576064 w 3281693"/>
                <a:gd name="connsiteY9" fmla="*/ 89307 h 272537"/>
                <a:gd name="connsiteX10" fmla="*/ 0 w 3281693"/>
                <a:gd name="connsiteY10" fmla="*/ 233323 h 272537"/>
                <a:gd name="connsiteX0" fmla="*/ 3281693 w 3281693"/>
                <a:gd name="connsiteY0" fmla="*/ 2547 h 233323"/>
                <a:gd name="connsiteX1" fmla="*/ 3174716 w 3281693"/>
                <a:gd name="connsiteY1" fmla="*/ 0 h 233323"/>
                <a:gd name="connsiteX2" fmla="*/ 3014251 w 3281693"/>
                <a:gd name="connsiteY2" fmla="*/ 2547 h 233323"/>
                <a:gd name="connsiteX3" fmla="*/ 2917462 w 3281693"/>
                <a:gd name="connsiteY3" fmla="*/ 15282 h 233323"/>
                <a:gd name="connsiteX4" fmla="*/ 2823220 w 3281693"/>
                <a:gd name="connsiteY4" fmla="*/ 43300 h 233323"/>
                <a:gd name="connsiteX5" fmla="*/ 2779920 w 3281693"/>
                <a:gd name="connsiteY5" fmla="*/ 66224 h 233323"/>
                <a:gd name="connsiteX6" fmla="*/ 2644925 w 3281693"/>
                <a:gd name="connsiteY6" fmla="*/ 175748 h 233323"/>
                <a:gd name="connsiteX7" fmla="*/ 1296144 w 3281693"/>
                <a:gd name="connsiteY7" fmla="*/ 17300 h 233323"/>
                <a:gd name="connsiteX8" fmla="*/ 576064 w 3281693"/>
                <a:gd name="connsiteY8" fmla="*/ 89307 h 233323"/>
                <a:gd name="connsiteX9" fmla="*/ 0 w 3281693"/>
                <a:gd name="connsiteY9" fmla="*/ 233323 h 233323"/>
                <a:gd name="connsiteX0" fmla="*/ 3281693 w 3281693"/>
                <a:gd name="connsiteY0" fmla="*/ 2547 h 233323"/>
                <a:gd name="connsiteX1" fmla="*/ 3174716 w 3281693"/>
                <a:gd name="connsiteY1" fmla="*/ 0 h 233323"/>
                <a:gd name="connsiteX2" fmla="*/ 3014251 w 3281693"/>
                <a:gd name="connsiteY2" fmla="*/ 2547 h 233323"/>
                <a:gd name="connsiteX3" fmla="*/ 2917462 w 3281693"/>
                <a:gd name="connsiteY3" fmla="*/ 15282 h 233323"/>
                <a:gd name="connsiteX4" fmla="*/ 2779920 w 3281693"/>
                <a:gd name="connsiteY4" fmla="*/ 66224 h 233323"/>
                <a:gd name="connsiteX5" fmla="*/ 2644925 w 3281693"/>
                <a:gd name="connsiteY5" fmla="*/ 175748 h 233323"/>
                <a:gd name="connsiteX6" fmla="*/ 1296144 w 3281693"/>
                <a:gd name="connsiteY6" fmla="*/ 17300 h 233323"/>
                <a:gd name="connsiteX7" fmla="*/ 576064 w 3281693"/>
                <a:gd name="connsiteY7" fmla="*/ 89307 h 233323"/>
                <a:gd name="connsiteX8" fmla="*/ 0 w 3281693"/>
                <a:gd name="connsiteY8" fmla="*/ 233323 h 233323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917462 w 3281693"/>
                <a:gd name="connsiteY3" fmla="*/ 69990 h 288031"/>
                <a:gd name="connsiteX4" fmla="*/ 2779920 w 3281693"/>
                <a:gd name="connsiteY4" fmla="*/ 120932 h 288031"/>
                <a:gd name="connsiteX5" fmla="*/ 2088232 w 3281693"/>
                <a:gd name="connsiteY5" fmla="*/ 0 h 288031"/>
                <a:gd name="connsiteX6" fmla="*/ 1296144 w 3281693"/>
                <a:gd name="connsiteY6" fmla="*/ 72008 h 288031"/>
                <a:gd name="connsiteX7" fmla="*/ 576064 w 3281693"/>
                <a:gd name="connsiteY7" fmla="*/ 144015 h 288031"/>
                <a:gd name="connsiteX8" fmla="*/ 0 w 3281693"/>
                <a:gd name="connsiteY8" fmla="*/ 288031 h 288031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917462 w 3281693"/>
                <a:gd name="connsiteY3" fmla="*/ 69990 h 288031"/>
                <a:gd name="connsiteX4" fmla="*/ 2088232 w 3281693"/>
                <a:gd name="connsiteY4" fmla="*/ 0 h 288031"/>
                <a:gd name="connsiteX5" fmla="*/ 1296144 w 3281693"/>
                <a:gd name="connsiteY5" fmla="*/ 72008 h 288031"/>
                <a:gd name="connsiteX6" fmla="*/ 576064 w 3281693"/>
                <a:gd name="connsiteY6" fmla="*/ 144015 h 288031"/>
                <a:gd name="connsiteX7" fmla="*/ 0 w 3281693"/>
                <a:gd name="connsiteY7" fmla="*/ 288031 h 288031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880320 w 3281693"/>
                <a:gd name="connsiteY3" fmla="*/ 72008 h 288031"/>
                <a:gd name="connsiteX4" fmla="*/ 2088232 w 3281693"/>
                <a:gd name="connsiteY4" fmla="*/ 0 h 288031"/>
                <a:gd name="connsiteX5" fmla="*/ 1296144 w 3281693"/>
                <a:gd name="connsiteY5" fmla="*/ 72008 h 288031"/>
                <a:gd name="connsiteX6" fmla="*/ 576064 w 3281693"/>
                <a:gd name="connsiteY6" fmla="*/ 144015 h 288031"/>
                <a:gd name="connsiteX7" fmla="*/ 0 w 3281693"/>
                <a:gd name="connsiteY7" fmla="*/ 288031 h 288031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088232 w 3281693"/>
                <a:gd name="connsiteY3" fmla="*/ 0 h 288031"/>
                <a:gd name="connsiteX4" fmla="*/ 1296144 w 3281693"/>
                <a:gd name="connsiteY4" fmla="*/ 72008 h 288031"/>
                <a:gd name="connsiteX5" fmla="*/ 576064 w 3281693"/>
                <a:gd name="connsiteY5" fmla="*/ 144015 h 288031"/>
                <a:gd name="connsiteX6" fmla="*/ 0 w 3281693"/>
                <a:gd name="connsiteY6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60049 h 290825"/>
                <a:gd name="connsiteX1" fmla="*/ 3014251 w 3281693"/>
                <a:gd name="connsiteY1" fmla="*/ 60049 h 290825"/>
                <a:gd name="connsiteX2" fmla="*/ 2088232 w 3281693"/>
                <a:gd name="connsiteY2" fmla="*/ 2794 h 290825"/>
                <a:gd name="connsiteX3" fmla="*/ 1296144 w 3281693"/>
                <a:gd name="connsiteY3" fmla="*/ 74802 h 290825"/>
                <a:gd name="connsiteX4" fmla="*/ 576064 w 3281693"/>
                <a:gd name="connsiteY4" fmla="*/ 146809 h 290825"/>
                <a:gd name="connsiteX5" fmla="*/ 0 w 3281693"/>
                <a:gd name="connsiteY5" fmla="*/ 290825 h 290825"/>
                <a:gd name="connsiteX0" fmla="*/ 3281693 w 3281693"/>
                <a:gd name="connsiteY0" fmla="*/ 60049 h 290825"/>
                <a:gd name="connsiteX1" fmla="*/ 3014251 w 3281693"/>
                <a:gd name="connsiteY1" fmla="*/ 60049 h 290825"/>
                <a:gd name="connsiteX2" fmla="*/ 2088232 w 3281693"/>
                <a:gd name="connsiteY2" fmla="*/ 2794 h 290825"/>
                <a:gd name="connsiteX3" fmla="*/ 1296144 w 3281693"/>
                <a:gd name="connsiteY3" fmla="*/ 74802 h 290825"/>
                <a:gd name="connsiteX4" fmla="*/ 576064 w 3281693"/>
                <a:gd name="connsiteY4" fmla="*/ 146809 h 290825"/>
                <a:gd name="connsiteX5" fmla="*/ 0 w 3281693"/>
                <a:gd name="connsiteY5" fmla="*/ 290825 h 290825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576064 w 3281693"/>
                <a:gd name="connsiteY4" fmla="*/ 181248 h 325264"/>
                <a:gd name="connsiteX5" fmla="*/ 0 w 3281693"/>
                <a:gd name="connsiteY5" fmla="*/ 325264 h 325264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576064 w 3281693"/>
                <a:gd name="connsiteY4" fmla="*/ 181248 h 325264"/>
                <a:gd name="connsiteX5" fmla="*/ 0 w 3281693"/>
                <a:gd name="connsiteY5" fmla="*/ 325264 h 325264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576064 w 3281693"/>
                <a:gd name="connsiteY4" fmla="*/ 181248 h 325264"/>
                <a:gd name="connsiteX5" fmla="*/ 0 w 3281693"/>
                <a:gd name="connsiteY5" fmla="*/ 325264 h 325264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605356 w 3281693"/>
                <a:gd name="connsiteY4" fmla="*/ 216748 h 325264"/>
                <a:gd name="connsiteX5" fmla="*/ 0 w 3281693"/>
                <a:gd name="connsiteY5" fmla="*/ 325264 h 325264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567998 w 3244335"/>
                <a:gd name="connsiteY4" fmla="*/ 216748 h 346649"/>
                <a:gd name="connsiteX5" fmla="*/ 0 w 3244335"/>
                <a:gd name="connsiteY5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567998 w 3244335"/>
                <a:gd name="connsiteY4" fmla="*/ 216748 h 346649"/>
                <a:gd name="connsiteX5" fmla="*/ 0 w 3244335"/>
                <a:gd name="connsiteY5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6693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6693 h 346649"/>
                <a:gd name="connsiteX4" fmla="*/ 0 w 3244335"/>
                <a:gd name="connsiteY4" fmla="*/ 346649 h 346649"/>
                <a:gd name="connsiteX0" fmla="*/ 3212071 w 3212071"/>
                <a:gd name="connsiteY0" fmla="*/ 94488 h 375675"/>
                <a:gd name="connsiteX1" fmla="*/ 2944629 w 3212071"/>
                <a:gd name="connsiteY1" fmla="*/ 94488 h 375675"/>
                <a:gd name="connsiteX2" fmla="*/ 2018131 w 3212071"/>
                <a:gd name="connsiteY2" fmla="*/ 2794 h 375675"/>
                <a:gd name="connsiteX3" fmla="*/ 1226522 w 3212071"/>
                <a:gd name="connsiteY3" fmla="*/ 106693 h 375675"/>
                <a:gd name="connsiteX4" fmla="*/ 0 w 3212071"/>
                <a:gd name="connsiteY4" fmla="*/ 375675 h 375675"/>
                <a:gd name="connsiteX0" fmla="*/ 3212071 w 3212071"/>
                <a:gd name="connsiteY0" fmla="*/ 94488 h 375675"/>
                <a:gd name="connsiteX1" fmla="*/ 2944629 w 3212071"/>
                <a:gd name="connsiteY1" fmla="*/ 94488 h 375675"/>
                <a:gd name="connsiteX2" fmla="*/ 2018131 w 3212071"/>
                <a:gd name="connsiteY2" fmla="*/ 2794 h 375675"/>
                <a:gd name="connsiteX3" fmla="*/ 1226522 w 3212071"/>
                <a:gd name="connsiteY3" fmla="*/ 106693 h 375675"/>
                <a:gd name="connsiteX4" fmla="*/ 0 w 3212071"/>
                <a:gd name="connsiteY4" fmla="*/ 375675 h 375675"/>
                <a:gd name="connsiteX0" fmla="*/ 3212071 w 3212071"/>
                <a:gd name="connsiteY0" fmla="*/ 94488 h 375675"/>
                <a:gd name="connsiteX1" fmla="*/ 3096344 w 3212071"/>
                <a:gd name="connsiteY1" fmla="*/ 0 h 375675"/>
                <a:gd name="connsiteX2" fmla="*/ 2944629 w 3212071"/>
                <a:gd name="connsiteY2" fmla="*/ 94488 h 375675"/>
                <a:gd name="connsiteX3" fmla="*/ 2018131 w 3212071"/>
                <a:gd name="connsiteY3" fmla="*/ 2794 h 375675"/>
                <a:gd name="connsiteX4" fmla="*/ 1226522 w 3212071"/>
                <a:gd name="connsiteY4" fmla="*/ 106693 h 375675"/>
                <a:gd name="connsiteX5" fmla="*/ 0 w 3212071"/>
                <a:gd name="connsiteY5" fmla="*/ 375675 h 375675"/>
                <a:gd name="connsiteX0" fmla="*/ 3212071 w 3212071"/>
                <a:gd name="connsiteY0" fmla="*/ 94488 h 375675"/>
                <a:gd name="connsiteX1" fmla="*/ 2944629 w 3212071"/>
                <a:gd name="connsiteY1" fmla="*/ 94488 h 375675"/>
                <a:gd name="connsiteX2" fmla="*/ 2018131 w 3212071"/>
                <a:gd name="connsiteY2" fmla="*/ 2794 h 375675"/>
                <a:gd name="connsiteX3" fmla="*/ 1226522 w 3212071"/>
                <a:gd name="connsiteY3" fmla="*/ 106693 h 375675"/>
                <a:gd name="connsiteX4" fmla="*/ 0 w 3212071"/>
                <a:gd name="connsiteY4" fmla="*/ 375675 h 375675"/>
                <a:gd name="connsiteX0" fmla="*/ 3096344 w 3143619"/>
                <a:gd name="connsiteY0" fmla="*/ 0 h 447683"/>
                <a:gd name="connsiteX1" fmla="*/ 2944629 w 3143619"/>
                <a:gd name="connsiteY1" fmla="*/ 166496 h 447683"/>
                <a:gd name="connsiteX2" fmla="*/ 2018131 w 3143619"/>
                <a:gd name="connsiteY2" fmla="*/ 74802 h 447683"/>
                <a:gd name="connsiteX3" fmla="*/ 1226522 w 3143619"/>
                <a:gd name="connsiteY3" fmla="*/ 178701 h 447683"/>
                <a:gd name="connsiteX4" fmla="*/ 0 w 3143619"/>
                <a:gd name="connsiteY4" fmla="*/ 447683 h 447683"/>
                <a:gd name="connsiteX0" fmla="*/ 3096344 w 3096344"/>
                <a:gd name="connsiteY0" fmla="*/ 0 h 447683"/>
                <a:gd name="connsiteX1" fmla="*/ 2501969 w 3096344"/>
                <a:gd name="connsiteY1" fmla="*/ 129085 h 447683"/>
                <a:gd name="connsiteX2" fmla="*/ 2018131 w 3096344"/>
                <a:gd name="connsiteY2" fmla="*/ 74802 h 447683"/>
                <a:gd name="connsiteX3" fmla="*/ 1226522 w 3096344"/>
                <a:gd name="connsiteY3" fmla="*/ 178701 h 447683"/>
                <a:gd name="connsiteX4" fmla="*/ 0 w 3096344"/>
                <a:gd name="connsiteY4" fmla="*/ 447683 h 447683"/>
                <a:gd name="connsiteX0" fmla="*/ 3096344 w 3173333"/>
                <a:gd name="connsiteY0" fmla="*/ 32446 h 480129"/>
                <a:gd name="connsiteX1" fmla="*/ 3074271 w 3173333"/>
                <a:gd name="connsiteY1" fmla="*/ 21514 h 480129"/>
                <a:gd name="connsiteX2" fmla="*/ 2501969 w 3173333"/>
                <a:gd name="connsiteY2" fmla="*/ 161531 h 480129"/>
                <a:gd name="connsiteX3" fmla="*/ 2018131 w 3173333"/>
                <a:gd name="connsiteY3" fmla="*/ 107248 h 480129"/>
                <a:gd name="connsiteX4" fmla="*/ 1226522 w 3173333"/>
                <a:gd name="connsiteY4" fmla="*/ 211147 h 480129"/>
                <a:gd name="connsiteX5" fmla="*/ 0 w 3173333"/>
                <a:gd name="connsiteY5" fmla="*/ 480129 h 480129"/>
                <a:gd name="connsiteX0" fmla="*/ 3096344 w 3096344"/>
                <a:gd name="connsiteY0" fmla="*/ 0 h 447683"/>
                <a:gd name="connsiteX1" fmla="*/ 2501969 w 3096344"/>
                <a:gd name="connsiteY1" fmla="*/ 129085 h 447683"/>
                <a:gd name="connsiteX2" fmla="*/ 2018131 w 3096344"/>
                <a:gd name="connsiteY2" fmla="*/ 74802 h 447683"/>
                <a:gd name="connsiteX3" fmla="*/ 1226522 w 3096344"/>
                <a:gd name="connsiteY3" fmla="*/ 178701 h 447683"/>
                <a:gd name="connsiteX4" fmla="*/ 0 w 3096344"/>
                <a:gd name="connsiteY4" fmla="*/ 447683 h 447683"/>
                <a:gd name="connsiteX0" fmla="*/ 3096344 w 3096344"/>
                <a:gd name="connsiteY0" fmla="*/ 0 h 447683"/>
                <a:gd name="connsiteX1" fmla="*/ 2501969 w 3096344"/>
                <a:gd name="connsiteY1" fmla="*/ 129085 h 447683"/>
                <a:gd name="connsiteX2" fmla="*/ 2018131 w 3096344"/>
                <a:gd name="connsiteY2" fmla="*/ 74802 h 447683"/>
                <a:gd name="connsiteX3" fmla="*/ 1226522 w 3096344"/>
                <a:gd name="connsiteY3" fmla="*/ 178701 h 447683"/>
                <a:gd name="connsiteX4" fmla="*/ 0 w 3096344"/>
                <a:gd name="connsiteY4" fmla="*/ 447683 h 447683"/>
                <a:gd name="connsiteX0" fmla="*/ 3062384 w 3062384"/>
                <a:gd name="connsiteY0" fmla="*/ 0 h 463337"/>
                <a:gd name="connsiteX1" fmla="*/ 2501969 w 3062384"/>
                <a:gd name="connsiteY1" fmla="*/ 144739 h 463337"/>
                <a:gd name="connsiteX2" fmla="*/ 2018131 w 3062384"/>
                <a:gd name="connsiteY2" fmla="*/ 90456 h 463337"/>
                <a:gd name="connsiteX3" fmla="*/ 1226522 w 3062384"/>
                <a:gd name="connsiteY3" fmla="*/ 194355 h 463337"/>
                <a:gd name="connsiteX4" fmla="*/ 0 w 3062384"/>
                <a:gd name="connsiteY4" fmla="*/ 463337 h 463337"/>
                <a:gd name="connsiteX0" fmla="*/ 3062384 w 3062384"/>
                <a:gd name="connsiteY0" fmla="*/ 0 h 463337"/>
                <a:gd name="connsiteX1" fmla="*/ 2501969 w 3062384"/>
                <a:gd name="connsiteY1" fmla="*/ 144739 h 463337"/>
                <a:gd name="connsiteX2" fmla="*/ 1826412 w 3062384"/>
                <a:gd name="connsiteY2" fmla="*/ 211654 h 463337"/>
                <a:gd name="connsiteX3" fmla="*/ 1226522 w 3062384"/>
                <a:gd name="connsiteY3" fmla="*/ 194355 h 463337"/>
                <a:gd name="connsiteX4" fmla="*/ 0 w 3062384"/>
                <a:gd name="connsiteY4" fmla="*/ 463337 h 463337"/>
                <a:gd name="connsiteX0" fmla="*/ 3062384 w 3062384"/>
                <a:gd name="connsiteY0" fmla="*/ 0 h 693103"/>
                <a:gd name="connsiteX1" fmla="*/ 2501969 w 3062384"/>
                <a:gd name="connsiteY1" fmla="*/ 144739 h 693103"/>
                <a:gd name="connsiteX2" fmla="*/ 1826412 w 3062384"/>
                <a:gd name="connsiteY2" fmla="*/ 211654 h 693103"/>
                <a:gd name="connsiteX3" fmla="*/ 1225781 w 3062384"/>
                <a:gd name="connsiteY3" fmla="*/ 635794 h 693103"/>
                <a:gd name="connsiteX4" fmla="*/ 0 w 3062384"/>
                <a:gd name="connsiteY4" fmla="*/ 463337 h 693103"/>
                <a:gd name="connsiteX0" fmla="*/ 3062384 w 3062384"/>
                <a:gd name="connsiteY0" fmla="*/ 0 h 693103"/>
                <a:gd name="connsiteX1" fmla="*/ 2448272 w 3062384"/>
                <a:gd name="connsiteY1" fmla="*/ 159670 h 693103"/>
                <a:gd name="connsiteX2" fmla="*/ 1826412 w 3062384"/>
                <a:gd name="connsiteY2" fmla="*/ 211654 h 693103"/>
                <a:gd name="connsiteX3" fmla="*/ 1225781 w 3062384"/>
                <a:gd name="connsiteY3" fmla="*/ 635794 h 693103"/>
                <a:gd name="connsiteX4" fmla="*/ 0 w 3062384"/>
                <a:gd name="connsiteY4" fmla="*/ 463337 h 693103"/>
                <a:gd name="connsiteX0" fmla="*/ 3062384 w 3062384"/>
                <a:gd name="connsiteY0" fmla="*/ 0 h 666145"/>
                <a:gd name="connsiteX1" fmla="*/ 2448272 w 3062384"/>
                <a:gd name="connsiteY1" fmla="*/ 159670 h 666145"/>
                <a:gd name="connsiteX2" fmla="*/ 1826412 w 3062384"/>
                <a:gd name="connsiteY2" fmla="*/ 211654 h 666145"/>
                <a:gd name="connsiteX3" fmla="*/ 1237776 w 3062384"/>
                <a:gd name="connsiteY3" fmla="*/ 608836 h 666145"/>
                <a:gd name="connsiteX4" fmla="*/ 0 w 3062384"/>
                <a:gd name="connsiteY4" fmla="*/ 463337 h 666145"/>
                <a:gd name="connsiteX0" fmla="*/ 3062384 w 3062384"/>
                <a:gd name="connsiteY0" fmla="*/ 0 h 676194"/>
                <a:gd name="connsiteX1" fmla="*/ 2448272 w 3062384"/>
                <a:gd name="connsiteY1" fmla="*/ 159670 h 676194"/>
                <a:gd name="connsiteX2" fmla="*/ 1826412 w 3062384"/>
                <a:gd name="connsiteY2" fmla="*/ 211654 h 676194"/>
                <a:gd name="connsiteX3" fmla="*/ 1237776 w 3062384"/>
                <a:gd name="connsiteY3" fmla="*/ 608836 h 676194"/>
                <a:gd name="connsiteX4" fmla="*/ 716211 w 3062384"/>
                <a:gd name="connsiteY4" fmla="*/ 651944 h 676194"/>
                <a:gd name="connsiteX5" fmla="*/ 0 w 3062384"/>
                <a:gd name="connsiteY5" fmla="*/ 463337 h 676194"/>
                <a:gd name="connsiteX0" fmla="*/ 3059038 w 3059038"/>
                <a:gd name="connsiteY0" fmla="*/ 0 h 1370717"/>
                <a:gd name="connsiteX1" fmla="*/ 2444926 w 3059038"/>
                <a:gd name="connsiteY1" fmla="*/ 159670 h 1370717"/>
                <a:gd name="connsiteX2" fmla="*/ 1823066 w 3059038"/>
                <a:gd name="connsiteY2" fmla="*/ 211654 h 1370717"/>
                <a:gd name="connsiteX3" fmla="*/ 1234430 w 3059038"/>
                <a:gd name="connsiteY3" fmla="*/ 608836 h 1370717"/>
                <a:gd name="connsiteX4" fmla="*/ 712865 w 3059038"/>
                <a:gd name="connsiteY4" fmla="*/ 651944 h 1370717"/>
                <a:gd name="connsiteX5" fmla="*/ 0 w 3059038"/>
                <a:gd name="connsiteY5" fmla="*/ 1355396 h 1370717"/>
                <a:gd name="connsiteX0" fmla="*/ 3059038 w 3059038"/>
                <a:gd name="connsiteY0" fmla="*/ 0 h 1355396"/>
                <a:gd name="connsiteX1" fmla="*/ 2444926 w 3059038"/>
                <a:gd name="connsiteY1" fmla="*/ 159670 h 1355396"/>
                <a:gd name="connsiteX2" fmla="*/ 1823066 w 3059038"/>
                <a:gd name="connsiteY2" fmla="*/ 211654 h 1355396"/>
                <a:gd name="connsiteX3" fmla="*/ 1234430 w 3059038"/>
                <a:gd name="connsiteY3" fmla="*/ 608836 h 1355396"/>
                <a:gd name="connsiteX4" fmla="*/ 712865 w 3059038"/>
                <a:gd name="connsiteY4" fmla="*/ 651944 h 1355396"/>
                <a:gd name="connsiteX5" fmla="*/ 0 w 3059038"/>
                <a:gd name="connsiteY5" fmla="*/ 1355396 h 1355396"/>
                <a:gd name="connsiteX0" fmla="*/ 3059038 w 3059038"/>
                <a:gd name="connsiteY0" fmla="*/ 0 h 1355396"/>
                <a:gd name="connsiteX1" fmla="*/ 2444926 w 3059038"/>
                <a:gd name="connsiteY1" fmla="*/ 159670 h 1355396"/>
                <a:gd name="connsiteX2" fmla="*/ 1823066 w 3059038"/>
                <a:gd name="connsiteY2" fmla="*/ 211654 h 1355396"/>
                <a:gd name="connsiteX3" fmla="*/ 1234430 w 3059038"/>
                <a:gd name="connsiteY3" fmla="*/ 608836 h 1355396"/>
                <a:gd name="connsiteX4" fmla="*/ 712865 w 3059038"/>
                <a:gd name="connsiteY4" fmla="*/ 651944 h 1355396"/>
                <a:gd name="connsiteX5" fmla="*/ 0 w 3059038"/>
                <a:gd name="connsiteY5" fmla="*/ 1355396 h 1355396"/>
                <a:gd name="connsiteX0" fmla="*/ 3059038 w 3059038"/>
                <a:gd name="connsiteY0" fmla="*/ 0 h 1355396"/>
                <a:gd name="connsiteX1" fmla="*/ 2444926 w 3059038"/>
                <a:gd name="connsiteY1" fmla="*/ 159670 h 1355396"/>
                <a:gd name="connsiteX2" fmla="*/ 1823066 w 3059038"/>
                <a:gd name="connsiteY2" fmla="*/ 211654 h 1355396"/>
                <a:gd name="connsiteX3" fmla="*/ 1229336 w 3059038"/>
                <a:gd name="connsiteY3" fmla="*/ 596100 h 1355396"/>
                <a:gd name="connsiteX4" fmla="*/ 712865 w 3059038"/>
                <a:gd name="connsiteY4" fmla="*/ 651944 h 1355396"/>
                <a:gd name="connsiteX5" fmla="*/ 0 w 3059038"/>
                <a:gd name="connsiteY5" fmla="*/ 1355396 h 1355396"/>
                <a:gd name="connsiteX0" fmla="*/ 3059038 w 3059038"/>
                <a:gd name="connsiteY0" fmla="*/ 0 h 1355396"/>
                <a:gd name="connsiteX1" fmla="*/ 2444926 w 3059038"/>
                <a:gd name="connsiteY1" fmla="*/ 159670 h 1355396"/>
                <a:gd name="connsiteX2" fmla="*/ 1823066 w 3059038"/>
                <a:gd name="connsiteY2" fmla="*/ 211654 h 1355396"/>
                <a:gd name="connsiteX3" fmla="*/ 1229336 w 3059038"/>
                <a:gd name="connsiteY3" fmla="*/ 596100 h 1355396"/>
                <a:gd name="connsiteX4" fmla="*/ 712865 w 3059038"/>
                <a:gd name="connsiteY4" fmla="*/ 651944 h 1355396"/>
                <a:gd name="connsiteX5" fmla="*/ 0 w 3059038"/>
                <a:gd name="connsiteY5" fmla="*/ 1355396 h 1355396"/>
                <a:gd name="connsiteX0" fmla="*/ 3059038 w 3059038"/>
                <a:gd name="connsiteY0" fmla="*/ 0 h 1355396"/>
                <a:gd name="connsiteX1" fmla="*/ 2444926 w 3059038"/>
                <a:gd name="connsiteY1" fmla="*/ 159670 h 1355396"/>
                <a:gd name="connsiteX2" fmla="*/ 1823066 w 3059038"/>
                <a:gd name="connsiteY2" fmla="*/ 211654 h 1355396"/>
                <a:gd name="connsiteX3" fmla="*/ 1229336 w 3059038"/>
                <a:gd name="connsiteY3" fmla="*/ 596100 h 1355396"/>
                <a:gd name="connsiteX4" fmla="*/ 716954 w 3059038"/>
                <a:gd name="connsiteY4" fmla="*/ 660646 h 1355396"/>
                <a:gd name="connsiteX5" fmla="*/ 0 w 3059038"/>
                <a:gd name="connsiteY5" fmla="*/ 1355396 h 1355396"/>
                <a:gd name="connsiteX0" fmla="*/ 3059038 w 3059038"/>
                <a:gd name="connsiteY0" fmla="*/ 0 h 1355396"/>
                <a:gd name="connsiteX1" fmla="*/ 2444926 w 3059038"/>
                <a:gd name="connsiteY1" fmla="*/ 159670 h 1355396"/>
                <a:gd name="connsiteX2" fmla="*/ 1823066 w 3059038"/>
                <a:gd name="connsiteY2" fmla="*/ 211654 h 1355396"/>
                <a:gd name="connsiteX3" fmla="*/ 1229336 w 3059038"/>
                <a:gd name="connsiteY3" fmla="*/ 596100 h 1355396"/>
                <a:gd name="connsiteX4" fmla="*/ 716954 w 3059038"/>
                <a:gd name="connsiteY4" fmla="*/ 660646 h 1355396"/>
                <a:gd name="connsiteX5" fmla="*/ 0 w 3059038"/>
                <a:gd name="connsiteY5" fmla="*/ 1355396 h 1355396"/>
                <a:gd name="connsiteX0" fmla="*/ 3067789 w 3067789"/>
                <a:gd name="connsiteY0" fmla="*/ 0 h 1381297"/>
                <a:gd name="connsiteX1" fmla="*/ 2444926 w 3067789"/>
                <a:gd name="connsiteY1" fmla="*/ 185571 h 1381297"/>
                <a:gd name="connsiteX2" fmla="*/ 1823066 w 3067789"/>
                <a:gd name="connsiteY2" fmla="*/ 237555 h 1381297"/>
                <a:gd name="connsiteX3" fmla="*/ 1229336 w 3067789"/>
                <a:gd name="connsiteY3" fmla="*/ 622001 h 1381297"/>
                <a:gd name="connsiteX4" fmla="*/ 716954 w 3067789"/>
                <a:gd name="connsiteY4" fmla="*/ 686547 h 1381297"/>
                <a:gd name="connsiteX5" fmla="*/ 0 w 3067789"/>
                <a:gd name="connsiteY5" fmla="*/ 1381297 h 1381297"/>
                <a:gd name="connsiteX0" fmla="*/ 3067789 w 3067789"/>
                <a:gd name="connsiteY0" fmla="*/ 0 h 1381297"/>
                <a:gd name="connsiteX1" fmla="*/ 2440714 w 3067789"/>
                <a:gd name="connsiteY1" fmla="*/ 175674 h 1381297"/>
                <a:gd name="connsiteX2" fmla="*/ 1823066 w 3067789"/>
                <a:gd name="connsiteY2" fmla="*/ 237555 h 1381297"/>
                <a:gd name="connsiteX3" fmla="*/ 1229336 w 3067789"/>
                <a:gd name="connsiteY3" fmla="*/ 622001 h 1381297"/>
                <a:gd name="connsiteX4" fmla="*/ 716954 w 3067789"/>
                <a:gd name="connsiteY4" fmla="*/ 686547 h 1381297"/>
                <a:gd name="connsiteX5" fmla="*/ 0 w 3067789"/>
                <a:gd name="connsiteY5" fmla="*/ 1381297 h 1381297"/>
                <a:gd name="connsiteX0" fmla="*/ 3067789 w 3067789"/>
                <a:gd name="connsiteY0" fmla="*/ 0 h 1381297"/>
                <a:gd name="connsiteX1" fmla="*/ 2442619 w 3067789"/>
                <a:gd name="connsiteY1" fmla="*/ 166149 h 1381297"/>
                <a:gd name="connsiteX2" fmla="*/ 1823066 w 3067789"/>
                <a:gd name="connsiteY2" fmla="*/ 237555 h 1381297"/>
                <a:gd name="connsiteX3" fmla="*/ 1229336 w 3067789"/>
                <a:gd name="connsiteY3" fmla="*/ 622001 h 1381297"/>
                <a:gd name="connsiteX4" fmla="*/ 716954 w 3067789"/>
                <a:gd name="connsiteY4" fmla="*/ 686547 h 1381297"/>
                <a:gd name="connsiteX5" fmla="*/ 0 w 3067789"/>
                <a:gd name="connsiteY5" fmla="*/ 1381297 h 1381297"/>
                <a:gd name="connsiteX0" fmla="*/ 3067789 w 3067789"/>
                <a:gd name="connsiteY0" fmla="*/ 0 h 1381297"/>
                <a:gd name="connsiteX1" fmla="*/ 2442619 w 3067789"/>
                <a:gd name="connsiteY1" fmla="*/ 166149 h 1381297"/>
                <a:gd name="connsiteX2" fmla="*/ 1823066 w 3067789"/>
                <a:gd name="connsiteY2" fmla="*/ 237555 h 1381297"/>
                <a:gd name="connsiteX3" fmla="*/ 1229336 w 3067789"/>
                <a:gd name="connsiteY3" fmla="*/ 622001 h 1381297"/>
                <a:gd name="connsiteX4" fmla="*/ 716954 w 3067789"/>
                <a:gd name="connsiteY4" fmla="*/ 686547 h 1381297"/>
                <a:gd name="connsiteX5" fmla="*/ 0 w 3067789"/>
                <a:gd name="connsiteY5" fmla="*/ 1381297 h 1381297"/>
                <a:gd name="connsiteX0" fmla="*/ 3067789 w 3067789"/>
                <a:gd name="connsiteY0" fmla="*/ 0 h 1381297"/>
                <a:gd name="connsiteX1" fmla="*/ 2442619 w 3067789"/>
                <a:gd name="connsiteY1" fmla="*/ 137574 h 1381297"/>
                <a:gd name="connsiteX2" fmla="*/ 1823066 w 3067789"/>
                <a:gd name="connsiteY2" fmla="*/ 237555 h 1381297"/>
                <a:gd name="connsiteX3" fmla="*/ 1229336 w 3067789"/>
                <a:gd name="connsiteY3" fmla="*/ 622001 h 1381297"/>
                <a:gd name="connsiteX4" fmla="*/ 716954 w 3067789"/>
                <a:gd name="connsiteY4" fmla="*/ 686547 h 1381297"/>
                <a:gd name="connsiteX5" fmla="*/ 0 w 3067789"/>
                <a:gd name="connsiteY5" fmla="*/ 1381297 h 1381297"/>
                <a:gd name="connsiteX0" fmla="*/ 3067789 w 3067789"/>
                <a:gd name="connsiteY0" fmla="*/ 0 h 1381297"/>
                <a:gd name="connsiteX1" fmla="*/ 2442619 w 3067789"/>
                <a:gd name="connsiteY1" fmla="*/ 137574 h 1381297"/>
                <a:gd name="connsiteX2" fmla="*/ 1823066 w 3067789"/>
                <a:gd name="connsiteY2" fmla="*/ 237555 h 1381297"/>
                <a:gd name="connsiteX3" fmla="*/ 1229336 w 3067789"/>
                <a:gd name="connsiteY3" fmla="*/ 622001 h 1381297"/>
                <a:gd name="connsiteX4" fmla="*/ 716954 w 3067789"/>
                <a:gd name="connsiteY4" fmla="*/ 686547 h 1381297"/>
                <a:gd name="connsiteX5" fmla="*/ 0 w 3067789"/>
                <a:gd name="connsiteY5" fmla="*/ 1381297 h 1381297"/>
                <a:gd name="connsiteX0" fmla="*/ 3067789 w 3067789"/>
                <a:gd name="connsiteY0" fmla="*/ 0 h 1381297"/>
                <a:gd name="connsiteX1" fmla="*/ 1823066 w 3067789"/>
                <a:gd name="connsiteY1" fmla="*/ 237555 h 1381297"/>
                <a:gd name="connsiteX2" fmla="*/ 1229336 w 3067789"/>
                <a:gd name="connsiteY2" fmla="*/ 622001 h 1381297"/>
                <a:gd name="connsiteX3" fmla="*/ 716954 w 3067789"/>
                <a:gd name="connsiteY3" fmla="*/ 686547 h 1381297"/>
                <a:gd name="connsiteX4" fmla="*/ 0 w 3067789"/>
                <a:gd name="connsiteY4" fmla="*/ 1381297 h 1381297"/>
                <a:gd name="connsiteX0" fmla="*/ 3067789 w 3067789"/>
                <a:gd name="connsiteY0" fmla="*/ 0 h 1381297"/>
                <a:gd name="connsiteX1" fmla="*/ 1823066 w 3067789"/>
                <a:gd name="connsiteY1" fmla="*/ 237555 h 1381297"/>
                <a:gd name="connsiteX2" fmla="*/ 1229336 w 3067789"/>
                <a:gd name="connsiteY2" fmla="*/ 622001 h 1381297"/>
                <a:gd name="connsiteX3" fmla="*/ 716954 w 3067789"/>
                <a:gd name="connsiteY3" fmla="*/ 686547 h 1381297"/>
                <a:gd name="connsiteX4" fmla="*/ 0 w 3067789"/>
                <a:gd name="connsiteY4" fmla="*/ 1381297 h 1381297"/>
                <a:gd name="connsiteX0" fmla="*/ 3067789 w 3067789"/>
                <a:gd name="connsiteY0" fmla="*/ 0 h 1381297"/>
                <a:gd name="connsiteX1" fmla="*/ 1823066 w 3067789"/>
                <a:gd name="connsiteY1" fmla="*/ 237555 h 1381297"/>
                <a:gd name="connsiteX2" fmla="*/ 1229336 w 3067789"/>
                <a:gd name="connsiteY2" fmla="*/ 622001 h 1381297"/>
                <a:gd name="connsiteX3" fmla="*/ 716954 w 3067789"/>
                <a:gd name="connsiteY3" fmla="*/ 686547 h 1381297"/>
                <a:gd name="connsiteX4" fmla="*/ 0 w 3067789"/>
                <a:gd name="connsiteY4" fmla="*/ 1381297 h 1381297"/>
                <a:gd name="connsiteX0" fmla="*/ 3067789 w 3067789"/>
                <a:gd name="connsiteY0" fmla="*/ 0 h 1381297"/>
                <a:gd name="connsiteX1" fmla="*/ 1823066 w 3067789"/>
                <a:gd name="connsiteY1" fmla="*/ 237555 h 1381297"/>
                <a:gd name="connsiteX2" fmla="*/ 1229336 w 3067789"/>
                <a:gd name="connsiteY2" fmla="*/ 622001 h 1381297"/>
                <a:gd name="connsiteX3" fmla="*/ 716954 w 3067789"/>
                <a:gd name="connsiteY3" fmla="*/ 686547 h 1381297"/>
                <a:gd name="connsiteX4" fmla="*/ 0 w 3067789"/>
                <a:gd name="connsiteY4" fmla="*/ 1381297 h 1381297"/>
                <a:gd name="connsiteX0" fmla="*/ 3067789 w 3067789"/>
                <a:gd name="connsiteY0" fmla="*/ 0 h 1381297"/>
                <a:gd name="connsiteX1" fmla="*/ 1823066 w 3067789"/>
                <a:gd name="connsiteY1" fmla="*/ 237555 h 1381297"/>
                <a:gd name="connsiteX2" fmla="*/ 1229336 w 3067789"/>
                <a:gd name="connsiteY2" fmla="*/ 622001 h 1381297"/>
                <a:gd name="connsiteX3" fmla="*/ 716954 w 3067789"/>
                <a:gd name="connsiteY3" fmla="*/ 686547 h 1381297"/>
                <a:gd name="connsiteX4" fmla="*/ 0 w 3067789"/>
                <a:gd name="connsiteY4" fmla="*/ 1381297 h 1381297"/>
                <a:gd name="connsiteX0" fmla="*/ 3063979 w 3063979"/>
                <a:gd name="connsiteY0" fmla="*/ 0 h 1387012"/>
                <a:gd name="connsiteX1" fmla="*/ 1823066 w 3063979"/>
                <a:gd name="connsiteY1" fmla="*/ 243270 h 1387012"/>
                <a:gd name="connsiteX2" fmla="*/ 1229336 w 3063979"/>
                <a:gd name="connsiteY2" fmla="*/ 627716 h 1387012"/>
                <a:gd name="connsiteX3" fmla="*/ 716954 w 3063979"/>
                <a:gd name="connsiteY3" fmla="*/ 692262 h 1387012"/>
                <a:gd name="connsiteX4" fmla="*/ 0 w 3063979"/>
                <a:gd name="connsiteY4" fmla="*/ 1387012 h 138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3979" h="1387012">
                  <a:moveTo>
                    <a:pt x="3063979" y="0"/>
                  </a:moveTo>
                  <a:cubicBezTo>
                    <a:pt x="2732619" y="98654"/>
                    <a:pt x="2163740" y="195999"/>
                    <a:pt x="1823066" y="243270"/>
                  </a:cubicBezTo>
                  <a:cubicBezTo>
                    <a:pt x="1523112" y="240476"/>
                    <a:pt x="1497716" y="581320"/>
                    <a:pt x="1229336" y="627716"/>
                  </a:cubicBezTo>
                  <a:cubicBezTo>
                    <a:pt x="1038412" y="684984"/>
                    <a:pt x="934899" y="654329"/>
                    <a:pt x="716954" y="692262"/>
                  </a:cubicBezTo>
                  <a:cubicBezTo>
                    <a:pt x="451150" y="780710"/>
                    <a:pt x="51768" y="1335365"/>
                    <a:pt x="0" y="1387012"/>
                  </a:cubicBezTo>
                </a:path>
              </a:pathLst>
            </a:cu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4007556" y="3564130"/>
              <a:ext cx="727427" cy="301079"/>
            </a:xfrm>
            <a:custGeom>
              <a:avLst/>
              <a:gdLst>
                <a:gd name="connsiteX0" fmla="*/ 0 w 708377"/>
                <a:gd name="connsiteY0" fmla="*/ 166512 h 256823"/>
                <a:gd name="connsiteX1" fmla="*/ 203200 w 708377"/>
                <a:gd name="connsiteY1" fmla="*/ 129823 h 256823"/>
                <a:gd name="connsiteX2" fmla="*/ 358422 w 708377"/>
                <a:gd name="connsiteY2" fmla="*/ 64912 h 256823"/>
                <a:gd name="connsiteX3" fmla="*/ 485422 w 708377"/>
                <a:gd name="connsiteY3" fmla="*/ 0 h 256823"/>
                <a:gd name="connsiteX4" fmla="*/ 592666 w 708377"/>
                <a:gd name="connsiteY4" fmla="*/ 2823 h 256823"/>
                <a:gd name="connsiteX5" fmla="*/ 637822 w 708377"/>
                <a:gd name="connsiteY5" fmla="*/ 50800 h 256823"/>
                <a:gd name="connsiteX6" fmla="*/ 663222 w 708377"/>
                <a:gd name="connsiteY6" fmla="*/ 64912 h 256823"/>
                <a:gd name="connsiteX7" fmla="*/ 674511 w 708377"/>
                <a:gd name="connsiteY7" fmla="*/ 81845 h 256823"/>
                <a:gd name="connsiteX8" fmla="*/ 708377 w 708377"/>
                <a:gd name="connsiteY8" fmla="*/ 87489 h 256823"/>
                <a:gd name="connsiteX9" fmla="*/ 527755 w 708377"/>
                <a:gd name="connsiteY9" fmla="*/ 127000 h 256823"/>
                <a:gd name="connsiteX10" fmla="*/ 527755 w 708377"/>
                <a:gd name="connsiteY10" fmla="*/ 81845 h 256823"/>
                <a:gd name="connsiteX11" fmla="*/ 516466 w 708377"/>
                <a:gd name="connsiteY11" fmla="*/ 73378 h 256823"/>
                <a:gd name="connsiteX12" fmla="*/ 406400 w 708377"/>
                <a:gd name="connsiteY12" fmla="*/ 90312 h 256823"/>
                <a:gd name="connsiteX13" fmla="*/ 301977 w 708377"/>
                <a:gd name="connsiteY13" fmla="*/ 112889 h 256823"/>
                <a:gd name="connsiteX14" fmla="*/ 160866 w 708377"/>
                <a:gd name="connsiteY14" fmla="*/ 172156 h 256823"/>
                <a:gd name="connsiteX15" fmla="*/ 93133 w 708377"/>
                <a:gd name="connsiteY15" fmla="*/ 203200 h 256823"/>
                <a:gd name="connsiteX16" fmla="*/ 107244 w 708377"/>
                <a:gd name="connsiteY16" fmla="*/ 256823 h 256823"/>
                <a:gd name="connsiteX17" fmla="*/ 0 w 708377"/>
                <a:gd name="connsiteY17" fmla="*/ 166512 h 256823"/>
                <a:gd name="connsiteX0" fmla="*/ 0 w 708377"/>
                <a:gd name="connsiteY0" fmla="*/ 166512 h 256823"/>
                <a:gd name="connsiteX1" fmla="*/ 88890 w 708377"/>
                <a:gd name="connsiteY1" fmla="*/ 154211 h 256823"/>
                <a:gd name="connsiteX2" fmla="*/ 358422 w 708377"/>
                <a:gd name="connsiteY2" fmla="*/ 64912 h 256823"/>
                <a:gd name="connsiteX3" fmla="*/ 485422 w 708377"/>
                <a:gd name="connsiteY3" fmla="*/ 0 h 256823"/>
                <a:gd name="connsiteX4" fmla="*/ 592666 w 708377"/>
                <a:gd name="connsiteY4" fmla="*/ 2823 h 256823"/>
                <a:gd name="connsiteX5" fmla="*/ 637822 w 708377"/>
                <a:gd name="connsiteY5" fmla="*/ 50800 h 256823"/>
                <a:gd name="connsiteX6" fmla="*/ 663222 w 708377"/>
                <a:gd name="connsiteY6" fmla="*/ 64912 h 256823"/>
                <a:gd name="connsiteX7" fmla="*/ 674511 w 708377"/>
                <a:gd name="connsiteY7" fmla="*/ 81845 h 256823"/>
                <a:gd name="connsiteX8" fmla="*/ 708377 w 708377"/>
                <a:gd name="connsiteY8" fmla="*/ 87489 h 256823"/>
                <a:gd name="connsiteX9" fmla="*/ 527755 w 708377"/>
                <a:gd name="connsiteY9" fmla="*/ 127000 h 256823"/>
                <a:gd name="connsiteX10" fmla="*/ 527755 w 708377"/>
                <a:gd name="connsiteY10" fmla="*/ 81845 h 256823"/>
                <a:gd name="connsiteX11" fmla="*/ 516466 w 708377"/>
                <a:gd name="connsiteY11" fmla="*/ 73378 h 256823"/>
                <a:gd name="connsiteX12" fmla="*/ 406400 w 708377"/>
                <a:gd name="connsiteY12" fmla="*/ 90312 h 256823"/>
                <a:gd name="connsiteX13" fmla="*/ 301977 w 708377"/>
                <a:gd name="connsiteY13" fmla="*/ 112889 h 256823"/>
                <a:gd name="connsiteX14" fmla="*/ 160866 w 708377"/>
                <a:gd name="connsiteY14" fmla="*/ 172156 h 256823"/>
                <a:gd name="connsiteX15" fmla="*/ 93133 w 708377"/>
                <a:gd name="connsiteY15" fmla="*/ 203200 h 256823"/>
                <a:gd name="connsiteX16" fmla="*/ 107244 w 708377"/>
                <a:gd name="connsiteY16" fmla="*/ 256823 h 256823"/>
                <a:gd name="connsiteX17" fmla="*/ 0 w 708377"/>
                <a:gd name="connsiteY17" fmla="*/ 166512 h 256823"/>
                <a:gd name="connsiteX0" fmla="*/ 0 w 708377"/>
                <a:gd name="connsiteY0" fmla="*/ 166512 h 256823"/>
                <a:gd name="connsiteX1" fmla="*/ 88890 w 708377"/>
                <a:gd name="connsiteY1" fmla="*/ 154211 h 256823"/>
                <a:gd name="connsiteX2" fmla="*/ 485422 w 708377"/>
                <a:gd name="connsiteY2" fmla="*/ 0 h 256823"/>
                <a:gd name="connsiteX3" fmla="*/ 592666 w 708377"/>
                <a:gd name="connsiteY3" fmla="*/ 2823 h 256823"/>
                <a:gd name="connsiteX4" fmla="*/ 637822 w 708377"/>
                <a:gd name="connsiteY4" fmla="*/ 50800 h 256823"/>
                <a:gd name="connsiteX5" fmla="*/ 663222 w 708377"/>
                <a:gd name="connsiteY5" fmla="*/ 64912 h 256823"/>
                <a:gd name="connsiteX6" fmla="*/ 674511 w 708377"/>
                <a:gd name="connsiteY6" fmla="*/ 81845 h 256823"/>
                <a:gd name="connsiteX7" fmla="*/ 708377 w 708377"/>
                <a:gd name="connsiteY7" fmla="*/ 87489 h 256823"/>
                <a:gd name="connsiteX8" fmla="*/ 527755 w 708377"/>
                <a:gd name="connsiteY8" fmla="*/ 127000 h 256823"/>
                <a:gd name="connsiteX9" fmla="*/ 527755 w 708377"/>
                <a:gd name="connsiteY9" fmla="*/ 81845 h 256823"/>
                <a:gd name="connsiteX10" fmla="*/ 516466 w 708377"/>
                <a:gd name="connsiteY10" fmla="*/ 73378 h 256823"/>
                <a:gd name="connsiteX11" fmla="*/ 406400 w 708377"/>
                <a:gd name="connsiteY11" fmla="*/ 90312 h 256823"/>
                <a:gd name="connsiteX12" fmla="*/ 301977 w 708377"/>
                <a:gd name="connsiteY12" fmla="*/ 112889 h 256823"/>
                <a:gd name="connsiteX13" fmla="*/ 160866 w 708377"/>
                <a:gd name="connsiteY13" fmla="*/ 172156 h 256823"/>
                <a:gd name="connsiteX14" fmla="*/ 93133 w 708377"/>
                <a:gd name="connsiteY14" fmla="*/ 203200 h 256823"/>
                <a:gd name="connsiteX15" fmla="*/ 107244 w 708377"/>
                <a:gd name="connsiteY15" fmla="*/ 256823 h 256823"/>
                <a:gd name="connsiteX16" fmla="*/ 0 w 708377"/>
                <a:gd name="connsiteY16" fmla="*/ 166512 h 256823"/>
                <a:gd name="connsiteX0" fmla="*/ 0 w 708377"/>
                <a:gd name="connsiteY0" fmla="*/ 166512 h 253400"/>
                <a:gd name="connsiteX1" fmla="*/ 88890 w 708377"/>
                <a:gd name="connsiteY1" fmla="*/ 154211 h 253400"/>
                <a:gd name="connsiteX2" fmla="*/ 485422 w 708377"/>
                <a:gd name="connsiteY2" fmla="*/ 0 h 253400"/>
                <a:gd name="connsiteX3" fmla="*/ 592666 w 708377"/>
                <a:gd name="connsiteY3" fmla="*/ 2823 h 253400"/>
                <a:gd name="connsiteX4" fmla="*/ 637822 w 708377"/>
                <a:gd name="connsiteY4" fmla="*/ 50800 h 253400"/>
                <a:gd name="connsiteX5" fmla="*/ 663222 w 708377"/>
                <a:gd name="connsiteY5" fmla="*/ 64912 h 253400"/>
                <a:gd name="connsiteX6" fmla="*/ 674511 w 708377"/>
                <a:gd name="connsiteY6" fmla="*/ 81845 h 253400"/>
                <a:gd name="connsiteX7" fmla="*/ 708377 w 708377"/>
                <a:gd name="connsiteY7" fmla="*/ 87489 h 253400"/>
                <a:gd name="connsiteX8" fmla="*/ 527755 w 708377"/>
                <a:gd name="connsiteY8" fmla="*/ 127000 h 253400"/>
                <a:gd name="connsiteX9" fmla="*/ 527755 w 708377"/>
                <a:gd name="connsiteY9" fmla="*/ 81845 h 253400"/>
                <a:gd name="connsiteX10" fmla="*/ 516466 w 708377"/>
                <a:gd name="connsiteY10" fmla="*/ 73378 h 253400"/>
                <a:gd name="connsiteX11" fmla="*/ 406400 w 708377"/>
                <a:gd name="connsiteY11" fmla="*/ 90312 h 253400"/>
                <a:gd name="connsiteX12" fmla="*/ 301977 w 708377"/>
                <a:gd name="connsiteY12" fmla="*/ 112889 h 253400"/>
                <a:gd name="connsiteX13" fmla="*/ 160866 w 708377"/>
                <a:gd name="connsiteY13" fmla="*/ 172156 h 253400"/>
                <a:gd name="connsiteX14" fmla="*/ 93133 w 708377"/>
                <a:gd name="connsiteY14" fmla="*/ 203200 h 253400"/>
                <a:gd name="connsiteX15" fmla="*/ 146475 w 708377"/>
                <a:gd name="connsiteY15" fmla="*/ 253400 h 253400"/>
                <a:gd name="connsiteX16" fmla="*/ 0 w 708377"/>
                <a:gd name="connsiteY16" fmla="*/ 166512 h 253400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301977 w 708377"/>
                <a:gd name="connsiteY12" fmla="*/ 112889 h 278165"/>
                <a:gd name="connsiteX13" fmla="*/ 160866 w 708377"/>
                <a:gd name="connsiteY13" fmla="*/ 172156 h 278165"/>
                <a:gd name="connsiteX14" fmla="*/ 93133 w 708377"/>
                <a:gd name="connsiteY14" fmla="*/ 203200 h 278165"/>
                <a:gd name="connsiteX15" fmla="*/ 125520 w 708377"/>
                <a:gd name="connsiteY15" fmla="*/ 278165 h 278165"/>
                <a:gd name="connsiteX16" fmla="*/ 0 w 708377"/>
                <a:gd name="connsiteY16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301977 w 708377"/>
                <a:gd name="connsiteY12" fmla="*/ 112889 h 278165"/>
                <a:gd name="connsiteX13" fmla="*/ 160866 w 708377"/>
                <a:gd name="connsiteY13" fmla="*/ 172156 h 278165"/>
                <a:gd name="connsiteX14" fmla="*/ 102658 w 708377"/>
                <a:gd name="connsiteY14" fmla="*/ 208915 h 278165"/>
                <a:gd name="connsiteX15" fmla="*/ 125520 w 708377"/>
                <a:gd name="connsiteY15" fmla="*/ 278165 h 278165"/>
                <a:gd name="connsiteX16" fmla="*/ 0 w 708377"/>
                <a:gd name="connsiteY16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301977 w 708377"/>
                <a:gd name="connsiteY12" fmla="*/ 112889 h 278165"/>
                <a:gd name="connsiteX13" fmla="*/ 160866 w 708377"/>
                <a:gd name="connsiteY13" fmla="*/ 172156 h 278165"/>
                <a:gd name="connsiteX14" fmla="*/ 102658 w 708377"/>
                <a:gd name="connsiteY14" fmla="*/ 208915 h 278165"/>
                <a:gd name="connsiteX15" fmla="*/ 125520 w 708377"/>
                <a:gd name="connsiteY15" fmla="*/ 278165 h 278165"/>
                <a:gd name="connsiteX16" fmla="*/ 0 w 708377"/>
                <a:gd name="connsiteY16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301977 w 708377"/>
                <a:gd name="connsiteY12" fmla="*/ 112889 h 278165"/>
                <a:gd name="connsiteX13" fmla="*/ 160866 w 708377"/>
                <a:gd name="connsiteY13" fmla="*/ 172156 h 278165"/>
                <a:gd name="connsiteX14" fmla="*/ 102658 w 708377"/>
                <a:gd name="connsiteY14" fmla="*/ 208915 h 278165"/>
                <a:gd name="connsiteX15" fmla="*/ 125520 w 708377"/>
                <a:gd name="connsiteY15" fmla="*/ 278165 h 278165"/>
                <a:gd name="connsiteX16" fmla="*/ 0 w 708377"/>
                <a:gd name="connsiteY16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160866 w 708377"/>
                <a:gd name="connsiteY12" fmla="*/ 172156 h 278165"/>
                <a:gd name="connsiteX13" fmla="*/ 102658 w 708377"/>
                <a:gd name="connsiteY13" fmla="*/ 208915 h 278165"/>
                <a:gd name="connsiteX14" fmla="*/ 125520 w 708377"/>
                <a:gd name="connsiteY14" fmla="*/ 278165 h 278165"/>
                <a:gd name="connsiteX15" fmla="*/ 0 w 708377"/>
                <a:gd name="connsiteY15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102658 w 708377"/>
                <a:gd name="connsiteY12" fmla="*/ 208915 h 278165"/>
                <a:gd name="connsiteX13" fmla="*/ 125520 w 708377"/>
                <a:gd name="connsiteY13" fmla="*/ 278165 h 278165"/>
                <a:gd name="connsiteX14" fmla="*/ 0 w 708377"/>
                <a:gd name="connsiteY14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115993 w 708377"/>
                <a:gd name="connsiteY12" fmla="*/ 212725 h 278165"/>
                <a:gd name="connsiteX13" fmla="*/ 125520 w 708377"/>
                <a:gd name="connsiteY13" fmla="*/ 278165 h 278165"/>
                <a:gd name="connsiteX14" fmla="*/ 0 w 708377"/>
                <a:gd name="connsiteY14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115993 w 708377"/>
                <a:gd name="connsiteY12" fmla="*/ 212725 h 278165"/>
                <a:gd name="connsiteX13" fmla="*/ 125520 w 708377"/>
                <a:gd name="connsiteY13" fmla="*/ 278165 h 278165"/>
                <a:gd name="connsiteX14" fmla="*/ 0 w 708377"/>
                <a:gd name="connsiteY14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74511 w 708377"/>
                <a:gd name="connsiteY5" fmla="*/ 81845 h 278165"/>
                <a:gd name="connsiteX6" fmla="*/ 708377 w 708377"/>
                <a:gd name="connsiteY6" fmla="*/ 87489 h 278165"/>
                <a:gd name="connsiteX7" fmla="*/ 527755 w 708377"/>
                <a:gd name="connsiteY7" fmla="*/ 127000 h 278165"/>
                <a:gd name="connsiteX8" fmla="*/ 527755 w 708377"/>
                <a:gd name="connsiteY8" fmla="*/ 81845 h 278165"/>
                <a:gd name="connsiteX9" fmla="*/ 516466 w 708377"/>
                <a:gd name="connsiteY9" fmla="*/ 73378 h 278165"/>
                <a:gd name="connsiteX10" fmla="*/ 406400 w 708377"/>
                <a:gd name="connsiteY10" fmla="*/ 90312 h 278165"/>
                <a:gd name="connsiteX11" fmla="*/ 115993 w 708377"/>
                <a:gd name="connsiteY11" fmla="*/ 212725 h 278165"/>
                <a:gd name="connsiteX12" fmla="*/ 125520 w 708377"/>
                <a:gd name="connsiteY12" fmla="*/ 278165 h 278165"/>
                <a:gd name="connsiteX13" fmla="*/ 0 w 708377"/>
                <a:gd name="connsiteY13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74511 w 708377"/>
                <a:gd name="connsiteY5" fmla="*/ 81845 h 278165"/>
                <a:gd name="connsiteX6" fmla="*/ 708377 w 708377"/>
                <a:gd name="connsiteY6" fmla="*/ 87489 h 278165"/>
                <a:gd name="connsiteX7" fmla="*/ 527755 w 708377"/>
                <a:gd name="connsiteY7" fmla="*/ 127000 h 278165"/>
                <a:gd name="connsiteX8" fmla="*/ 527755 w 708377"/>
                <a:gd name="connsiteY8" fmla="*/ 81845 h 278165"/>
                <a:gd name="connsiteX9" fmla="*/ 516466 w 708377"/>
                <a:gd name="connsiteY9" fmla="*/ 73378 h 278165"/>
                <a:gd name="connsiteX10" fmla="*/ 115993 w 708377"/>
                <a:gd name="connsiteY10" fmla="*/ 212725 h 278165"/>
                <a:gd name="connsiteX11" fmla="*/ 125520 w 708377"/>
                <a:gd name="connsiteY11" fmla="*/ 278165 h 278165"/>
                <a:gd name="connsiteX12" fmla="*/ 0 w 708377"/>
                <a:gd name="connsiteY12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74511 w 708377"/>
                <a:gd name="connsiteY5" fmla="*/ 81845 h 278165"/>
                <a:gd name="connsiteX6" fmla="*/ 708377 w 708377"/>
                <a:gd name="connsiteY6" fmla="*/ 87489 h 278165"/>
                <a:gd name="connsiteX7" fmla="*/ 527755 w 708377"/>
                <a:gd name="connsiteY7" fmla="*/ 127000 h 278165"/>
                <a:gd name="connsiteX8" fmla="*/ 527755 w 708377"/>
                <a:gd name="connsiteY8" fmla="*/ 81845 h 278165"/>
                <a:gd name="connsiteX9" fmla="*/ 516466 w 708377"/>
                <a:gd name="connsiteY9" fmla="*/ 73378 h 278165"/>
                <a:gd name="connsiteX10" fmla="*/ 115993 w 708377"/>
                <a:gd name="connsiteY10" fmla="*/ 212725 h 278165"/>
                <a:gd name="connsiteX11" fmla="*/ 125520 w 708377"/>
                <a:gd name="connsiteY11" fmla="*/ 278165 h 278165"/>
                <a:gd name="connsiteX12" fmla="*/ 0 w 708377"/>
                <a:gd name="connsiteY12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74511 w 708377"/>
                <a:gd name="connsiteY5" fmla="*/ 81845 h 278165"/>
                <a:gd name="connsiteX6" fmla="*/ 708377 w 708377"/>
                <a:gd name="connsiteY6" fmla="*/ 87489 h 278165"/>
                <a:gd name="connsiteX7" fmla="*/ 376873 w 708377"/>
                <a:gd name="connsiteY7" fmla="*/ 176153 h 278165"/>
                <a:gd name="connsiteX8" fmla="*/ 527755 w 708377"/>
                <a:gd name="connsiteY8" fmla="*/ 81845 h 278165"/>
                <a:gd name="connsiteX9" fmla="*/ 516466 w 708377"/>
                <a:gd name="connsiteY9" fmla="*/ 73378 h 278165"/>
                <a:gd name="connsiteX10" fmla="*/ 115993 w 708377"/>
                <a:gd name="connsiteY10" fmla="*/ 212725 h 278165"/>
                <a:gd name="connsiteX11" fmla="*/ 125520 w 708377"/>
                <a:gd name="connsiteY11" fmla="*/ 278165 h 278165"/>
                <a:gd name="connsiteX12" fmla="*/ 0 w 708377"/>
                <a:gd name="connsiteY12" fmla="*/ 166512 h 278165"/>
                <a:gd name="connsiteX0" fmla="*/ 0 w 727427"/>
                <a:gd name="connsiteY0" fmla="*/ 166512 h 278165"/>
                <a:gd name="connsiteX1" fmla="*/ 88890 w 727427"/>
                <a:gd name="connsiteY1" fmla="*/ 154211 h 278165"/>
                <a:gd name="connsiteX2" fmla="*/ 485422 w 727427"/>
                <a:gd name="connsiteY2" fmla="*/ 0 h 278165"/>
                <a:gd name="connsiteX3" fmla="*/ 592666 w 727427"/>
                <a:gd name="connsiteY3" fmla="*/ 2823 h 278165"/>
                <a:gd name="connsiteX4" fmla="*/ 637822 w 727427"/>
                <a:gd name="connsiteY4" fmla="*/ 50800 h 278165"/>
                <a:gd name="connsiteX5" fmla="*/ 674511 w 727427"/>
                <a:gd name="connsiteY5" fmla="*/ 81845 h 278165"/>
                <a:gd name="connsiteX6" fmla="*/ 727427 w 727427"/>
                <a:gd name="connsiteY6" fmla="*/ 87489 h 278165"/>
                <a:gd name="connsiteX7" fmla="*/ 376873 w 727427"/>
                <a:gd name="connsiteY7" fmla="*/ 176153 h 278165"/>
                <a:gd name="connsiteX8" fmla="*/ 527755 w 727427"/>
                <a:gd name="connsiteY8" fmla="*/ 81845 h 278165"/>
                <a:gd name="connsiteX9" fmla="*/ 516466 w 727427"/>
                <a:gd name="connsiteY9" fmla="*/ 73378 h 278165"/>
                <a:gd name="connsiteX10" fmla="*/ 115993 w 727427"/>
                <a:gd name="connsiteY10" fmla="*/ 212725 h 278165"/>
                <a:gd name="connsiteX11" fmla="*/ 125520 w 727427"/>
                <a:gd name="connsiteY11" fmla="*/ 278165 h 278165"/>
                <a:gd name="connsiteX12" fmla="*/ 0 w 727427"/>
                <a:gd name="connsiteY12" fmla="*/ 166512 h 278165"/>
                <a:gd name="connsiteX0" fmla="*/ 0 w 727427"/>
                <a:gd name="connsiteY0" fmla="*/ 166512 h 278165"/>
                <a:gd name="connsiteX1" fmla="*/ 88890 w 727427"/>
                <a:gd name="connsiteY1" fmla="*/ 154211 h 278165"/>
                <a:gd name="connsiteX2" fmla="*/ 485422 w 727427"/>
                <a:gd name="connsiteY2" fmla="*/ 0 h 278165"/>
                <a:gd name="connsiteX3" fmla="*/ 592666 w 727427"/>
                <a:gd name="connsiteY3" fmla="*/ 2823 h 278165"/>
                <a:gd name="connsiteX4" fmla="*/ 637822 w 727427"/>
                <a:gd name="connsiteY4" fmla="*/ 50800 h 278165"/>
                <a:gd name="connsiteX5" fmla="*/ 674511 w 727427"/>
                <a:gd name="connsiteY5" fmla="*/ 81845 h 278165"/>
                <a:gd name="connsiteX6" fmla="*/ 727427 w 727427"/>
                <a:gd name="connsiteY6" fmla="*/ 87489 h 278165"/>
                <a:gd name="connsiteX7" fmla="*/ 376873 w 727427"/>
                <a:gd name="connsiteY7" fmla="*/ 176153 h 278165"/>
                <a:gd name="connsiteX8" fmla="*/ 527755 w 727427"/>
                <a:gd name="connsiteY8" fmla="*/ 81845 h 278165"/>
                <a:gd name="connsiteX9" fmla="*/ 516466 w 727427"/>
                <a:gd name="connsiteY9" fmla="*/ 73378 h 278165"/>
                <a:gd name="connsiteX10" fmla="*/ 115993 w 727427"/>
                <a:gd name="connsiteY10" fmla="*/ 212725 h 278165"/>
                <a:gd name="connsiteX11" fmla="*/ 125520 w 727427"/>
                <a:gd name="connsiteY11" fmla="*/ 278165 h 278165"/>
                <a:gd name="connsiteX12" fmla="*/ 0 w 727427"/>
                <a:gd name="connsiteY12" fmla="*/ 166512 h 278165"/>
                <a:gd name="connsiteX0" fmla="*/ 0 w 727427"/>
                <a:gd name="connsiteY0" fmla="*/ 166512 h 278165"/>
                <a:gd name="connsiteX1" fmla="*/ 88890 w 727427"/>
                <a:gd name="connsiteY1" fmla="*/ 154211 h 278165"/>
                <a:gd name="connsiteX2" fmla="*/ 485422 w 727427"/>
                <a:gd name="connsiteY2" fmla="*/ 0 h 278165"/>
                <a:gd name="connsiteX3" fmla="*/ 592666 w 727427"/>
                <a:gd name="connsiteY3" fmla="*/ 2823 h 278165"/>
                <a:gd name="connsiteX4" fmla="*/ 637822 w 727427"/>
                <a:gd name="connsiteY4" fmla="*/ 50800 h 278165"/>
                <a:gd name="connsiteX5" fmla="*/ 674511 w 727427"/>
                <a:gd name="connsiteY5" fmla="*/ 81845 h 278165"/>
                <a:gd name="connsiteX6" fmla="*/ 727427 w 727427"/>
                <a:gd name="connsiteY6" fmla="*/ 87489 h 278165"/>
                <a:gd name="connsiteX7" fmla="*/ 376873 w 727427"/>
                <a:gd name="connsiteY7" fmla="*/ 176153 h 278165"/>
                <a:gd name="connsiteX8" fmla="*/ 516466 w 727427"/>
                <a:gd name="connsiteY8" fmla="*/ 73378 h 278165"/>
                <a:gd name="connsiteX9" fmla="*/ 115993 w 727427"/>
                <a:gd name="connsiteY9" fmla="*/ 212725 h 278165"/>
                <a:gd name="connsiteX10" fmla="*/ 125520 w 727427"/>
                <a:gd name="connsiteY10" fmla="*/ 278165 h 278165"/>
                <a:gd name="connsiteX11" fmla="*/ 0 w 727427"/>
                <a:gd name="connsiteY11" fmla="*/ 166512 h 278165"/>
                <a:gd name="connsiteX0" fmla="*/ 0 w 727427"/>
                <a:gd name="connsiteY0" fmla="*/ 166512 h 278165"/>
                <a:gd name="connsiteX1" fmla="*/ 88890 w 727427"/>
                <a:gd name="connsiteY1" fmla="*/ 154211 h 278165"/>
                <a:gd name="connsiteX2" fmla="*/ 485422 w 727427"/>
                <a:gd name="connsiteY2" fmla="*/ 0 h 278165"/>
                <a:gd name="connsiteX3" fmla="*/ 592666 w 727427"/>
                <a:gd name="connsiteY3" fmla="*/ 2823 h 278165"/>
                <a:gd name="connsiteX4" fmla="*/ 637822 w 727427"/>
                <a:gd name="connsiteY4" fmla="*/ 50800 h 278165"/>
                <a:gd name="connsiteX5" fmla="*/ 674511 w 727427"/>
                <a:gd name="connsiteY5" fmla="*/ 81845 h 278165"/>
                <a:gd name="connsiteX6" fmla="*/ 727427 w 727427"/>
                <a:gd name="connsiteY6" fmla="*/ 87489 h 278165"/>
                <a:gd name="connsiteX7" fmla="*/ 376873 w 727427"/>
                <a:gd name="connsiteY7" fmla="*/ 176153 h 278165"/>
                <a:gd name="connsiteX8" fmla="*/ 516466 w 727427"/>
                <a:gd name="connsiteY8" fmla="*/ 73378 h 278165"/>
                <a:gd name="connsiteX9" fmla="*/ 115993 w 727427"/>
                <a:gd name="connsiteY9" fmla="*/ 212725 h 278165"/>
                <a:gd name="connsiteX10" fmla="*/ 125520 w 727427"/>
                <a:gd name="connsiteY10" fmla="*/ 278165 h 278165"/>
                <a:gd name="connsiteX11" fmla="*/ 0 w 727427"/>
                <a:gd name="connsiteY11" fmla="*/ 166512 h 278165"/>
                <a:gd name="connsiteX0" fmla="*/ 0 w 727427"/>
                <a:gd name="connsiteY0" fmla="*/ 166512 h 278165"/>
                <a:gd name="connsiteX1" fmla="*/ 88890 w 727427"/>
                <a:gd name="connsiteY1" fmla="*/ 154211 h 278165"/>
                <a:gd name="connsiteX2" fmla="*/ 485422 w 727427"/>
                <a:gd name="connsiteY2" fmla="*/ 0 h 278165"/>
                <a:gd name="connsiteX3" fmla="*/ 592666 w 727427"/>
                <a:gd name="connsiteY3" fmla="*/ 2823 h 278165"/>
                <a:gd name="connsiteX4" fmla="*/ 637822 w 727427"/>
                <a:gd name="connsiteY4" fmla="*/ 50800 h 278165"/>
                <a:gd name="connsiteX5" fmla="*/ 674511 w 727427"/>
                <a:gd name="connsiteY5" fmla="*/ 81845 h 278165"/>
                <a:gd name="connsiteX6" fmla="*/ 727427 w 727427"/>
                <a:gd name="connsiteY6" fmla="*/ 87489 h 278165"/>
                <a:gd name="connsiteX7" fmla="*/ 376873 w 727427"/>
                <a:gd name="connsiteY7" fmla="*/ 176153 h 278165"/>
                <a:gd name="connsiteX8" fmla="*/ 516466 w 727427"/>
                <a:gd name="connsiteY8" fmla="*/ 73378 h 278165"/>
                <a:gd name="connsiteX9" fmla="*/ 115993 w 727427"/>
                <a:gd name="connsiteY9" fmla="*/ 212725 h 278165"/>
                <a:gd name="connsiteX10" fmla="*/ 125520 w 727427"/>
                <a:gd name="connsiteY10" fmla="*/ 278165 h 278165"/>
                <a:gd name="connsiteX11" fmla="*/ 0 w 727427"/>
                <a:gd name="connsiteY11" fmla="*/ 166512 h 278165"/>
                <a:gd name="connsiteX0" fmla="*/ 0 w 727427"/>
                <a:gd name="connsiteY0" fmla="*/ 187490 h 299143"/>
                <a:gd name="connsiteX1" fmla="*/ 88890 w 727427"/>
                <a:gd name="connsiteY1" fmla="*/ 175189 h 299143"/>
                <a:gd name="connsiteX2" fmla="*/ 485422 w 727427"/>
                <a:gd name="connsiteY2" fmla="*/ 20978 h 299143"/>
                <a:gd name="connsiteX3" fmla="*/ 592666 w 727427"/>
                <a:gd name="connsiteY3" fmla="*/ 23801 h 299143"/>
                <a:gd name="connsiteX4" fmla="*/ 637822 w 727427"/>
                <a:gd name="connsiteY4" fmla="*/ 71778 h 299143"/>
                <a:gd name="connsiteX5" fmla="*/ 674511 w 727427"/>
                <a:gd name="connsiteY5" fmla="*/ 102823 h 299143"/>
                <a:gd name="connsiteX6" fmla="*/ 727427 w 727427"/>
                <a:gd name="connsiteY6" fmla="*/ 108467 h 299143"/>
                <a:gd name="connsiteX7" fmla="*/ 376873 w 727427"/>
                <a:gd name="connsiteY7" fmla="*/ 197131 h 299143"/>
                <a:gd name="connsiteX8" fmla="*/ 516466 w 727427"/>
                <a:gd name="connsiteY8" fmla="*/ 94356 h 299143"/>
                <a:gd name="connsiteX9" fmla="*/ 115993 w 727427"/>
                <a:gd name="connsiteY9" fmla="*/ 233703 h 299143"/>
                <a:gd name="connsiteX10" fmla="*/ 125520 w 727427"/>
                <a:gd name="connsiteY10" fmla="*/ 299143 h 299143"/>
                <a:gd name="connsiteX11" fmla="*/ 0 w 727427"/>
                <a:gd name="connsiteY11" fmla="*/ 187490 h 299143"/>
                <a:gd name="connsiteX0" fmla="*/ 0 w 727427"/>
                <a:gd name="connsiteY0" fmla="*/ 163689 h 275342"/>
                <a:gd name="connsiteX1" fmla="*/ 88890 w 727427"/>
                <a:gd name="connsiteY1" fmla="*/ 151388 h 275342"/>
                <a:gd name="connsiteX2" fmla="*/ 592666 w 727427"/>
                <a:gd name="connsiteY2" fmla="*/ 0 h 275342"/>
                <a:gd name="connsiteX3" fmla="*/ 637822 w 727427"/>
                <a:gd name="connsiteY3" fmla="*/ 47977 h 275342"/>
                <a:gd name="connsiteX4" fmla="*/ 674511 w 727427"/>
                <a:gd name="connsiteY4" fmla="*/ 79022 h 275342"/>
                <a:gd name="connsiteX5" fmla="*/ 727427 w 727427"/>
                <a:gd name="connsiteY5" fmla="*/ 84666 h 275342"/>
                <a:gd name="connsiteX6" fmla="*/ 376873 w 727427"/>
                <a:gd name="connsiteY6" fmla="*/ 173330 h 275342"/>
                <a:gd name="connsiteX7" fmla="*/ 516466 w 727427"/>
                <a:gd name="connsiteY7" fmla="*/ 70555 h 275342"/>
                <a:gd name="connsiteX8" fmla="*/ 115993 w 727427"/>
                <a:gd name="connsiteY8" fmla="*/ 209902 h 275342"/>
                <a:gd name="connsiteX9" fmla="*/ 125520 w 727427"/>
                <a:gd name="connsiteY9" fmla="*/ 275342 h 275342"/>
                <a:gd name="connsiteX10" fmla="*/ 0 w 727427"/>
                <a:gd name="connsiteY10" fmla="*/ 163689 h 275342"/>
                <a:gd name="connsiteX0" fmla="*/ 0 w 727427"/>
                <a:gd name="connsiteY0" fmla="*/ 179901 h 291554"/>
                <a:gd name="connsiteX1" fmla="*/ 88890 w 727427"/>
                <a:gd name="connsiteY1" fmla="*/ 167600 h 291554"/>
                <a:gd name="connsiteX2" fmla="*/ 592666 w 727427"/>
                <a:gd name="connsiteY2" fmla="*/ 16212 h 291554"/>
                <a:gd name="connsiteX3" fmla="*/ 637822 w 727427"/>
                <a:gd name="connsiteY3" fmla="*/ 64189 h 291554"/>
                <a:gd name="connsiteX4" fmla="*/ 674511 w 727427"/>
                <a:gd name="connsiteY4" fmla="*/ 95234 h 291554"/>
                <a:gd name="connsiteX5" fmla="*/ 727427 w 727427"/>
                <a:gd name="connsiteY5" fmla="*/ 100878 h 291554"/>
                <a:gd name="connsiteX6" fmla="*/ 376873 w 727427"/>
                <a:gd name="connsiteY6" fmla="*/ 189542 h 291554"/>
                <a:gd name="connsiteX7" fmla="*/ 516466 w 727427"/>
                <a:gd name="connsiteY7" fmla="*/ 86767 h 291554"/>
                <a:gd name="connsiteX8" fmla="*/ 115993 w 727427"/>
                <a:gd name="connsiteY8" fmla="*/ 226114 h 291554"/>
                <a:gd name="connsiteX9" fmla="*/ 125520 w 727427"/>
                <a:gd name="connsiteY9" fmla="*/ 291554 h 291554"/>
                <a:gd name="connsiteX10" fmla="*/ 0 w 727427"/>
                <a:gd name="connsiteY10" fmla="*/ 179901 h 291554"/>
                <a:gd name="connsiteX0" fmla="*/ 0 w 727427"/>
                <a:gd name="connsiteY0" fmla="*/ 164661 h 276314"/>
                <a:gd name="connsiteX1" fmla="*/ 88890 w 727427"/>
                <a:gd name="connsiteY1" fmla="*/ 152360 h 276314"/>
                <a:gd name="connsiteX2" fmla="*/ 585046 w 727427"/>
                <a:gd name="connsiteY2" fmla="*/ 16212 h 276314"/>
                <a:gd name="connsiteX3" fmla="*/ 637822 w 727427"/>
                <a:gd name="connsiteY3" fmla="*/ 48949 h 276314"/>
                <a:gd name="connsiteX4" fmla="*/ 674511 w 727427"/>
                <a:gd name="connsiteY4" fmla="*/ 79994 h 276314"/>
                <a:gd name="connsiteX5" fmla="*/ 727427 w 727427"/>
                <a:gd name="connsiteY5" fmla="*/ 85638 h 276314"/>
                <a:gd name="connsiteX6" fmla="*/ 376873 w 727427"/>
                <a:gd name="connsiteY6" fmla="*/ 174302 h 276314"/>
                <a:gd name="connsiteX7" fmla="*/ 516466 w 727427"/>
                <a:gd name="connsiteY7" fmla="*/ 71527 h 276314"/>
                <a:gd name="connsiteX8" fmla="*/ 115993 w 727427"/>
                <a:gd name="connsiteY8" fmla="*/ 210874 h 276314"/>
                <a:gd name="connsiteX9" fmla="*/ 125520 w 727427"/>
                <a:gd name="connsiteY9" fmla="*/ 276314 h 276314"/>
                <a:gd name="connsiteX10" fmla="*/ 0 w 727427"/>
                <a:gd name="connsiteY10" fmla="*/ 164661 h 276314"/>
                <a:gd name="connsiteX0" fmla="*/ 0 w 727427"/>
                <a:gd name="connsiteY0" fmla="*/ 189426 h 301079"/>
                <a:gd name="connsiteX1" fmla="*/ 88890 w 727427"/>
                <a:gd name="connsiteY1" fmla="*/ 177125 h 301079"/>
                <a:gd name="connsiteX2" fmla="*/ 585046 w 727427"/>
                <a:gd name="connsiteY2" fmla="*/ 40977 h 301079"/>
                <a:gd name="connsiteX3" fmla="*/ 637822 w 727427"/>
                <a:gd name="connsiteY3" fmla="*/ 73714 h 301079"/>
                <a:gd name="connsiteX4" fmla="*/ 674511 w 727427"/>
                <a:gd name="connsiteY4" fmla="*/ 104759 h 301079"/>
                <a:gd name="connsiteX5" fmla="*/ 727427 w 727427"/>
                <a:gd name="connsiteY5" fmla="*/ 110403 h 301079"/>
                <a:gd name="connsiteX6" fmla="*/ 376873 w 727427"/>
                <a:gd name="connsiteY6" fmla="*/ 199067 h 301079"/>
                <a:gd name="connsiteX7" fmla="*/ 516466 w 727427"/>
                <a:gd name="connsiteY7" fmla="*/ 96292 h 301079"/>
                <a:gd name="connsiteX8" fmla="*/ 115993 w 727427"/>
                <a:gd name="connsiteY8" fmla="*/ 235639 h 301079"/>
                <a:gd name="connsiteX9" fmla="*/ 125520 w 727427"/>
                <a:gd name="connsiteY9" fmla="*/ 301079 h 301079"/>
                <a:gd name="connsiteX10" fmla="*/ 0 w 727427"/>
                <a:gd name="connsiteY10" fmla="*/ 189426 h 30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7427" h="301079">
                  <a:moveTo>
                    <a:pt x="0" y="189426"/>
                  </a:moveTo>
                  <a:lnTo>
                    <a:pt x="88890" y="177125"/>
                  </a:lnTo>
                  <a:cubicBezTo>
                    <a:pt x="256815" y="126662"/>
                    <a:pt x="415216" y="0"/>
                    <a:pt x="585046" y="40977"/>
                  </a:cubicBezTo>
                  <a:lnTo>
                    <a:pt x="637822" y="73714"/>
                  </a:lnTo>
                  <a:cubicBezTo>
                    <a:pt x="651463" y="86884"/>
                    <a:pt x="662752" y="98644"/>
                    <a:pt x="674511" y="104759"/>
                  </a:cubicBezTo>
                  <a:lnTo>
                    <a:pt x="727427" y="110403"/>
                  </a:lnTo>
                  <a:lnTo>
                    <a:pt x="376873" y="199067"/>
                  </a:lnTo>
                  <a:cubicBezTo>
                    <a:pt x="341713" y="196715"/>
                    <a:pt x="540896" y="166397"/>
                    <a:pt x="516466" y="96292"/>
                  </a:cubicBezTo>
                  <a:cubicBezTo>
                    <a:pt x="450404" y="69974"/>
                    <a:pt x="249484" y="189190"/>
                    <a:pt x="115993" y="235639"/>
                  </a:cubicBezTo>
                  <a:cubicBezTo>
                    <a:pt x="115994" y="266342"/>
                    <a:pt x="117899" y="277996"/>
                    <a:pt x="125520" y="301079"/>
                  </a:cubicBezTo>
                  <a:lnTo>
                    <a:pt x="0" y="1894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156710" y="3714751"/>
              <a:ext cx="596265" cy="320040"/>
            </a:xfrm>
            <a:custGeom>
              <a:avLst/>
              <a:gdLst>
                <a:gd name="connsiteX0" fmla="*/ 0 w 596265"/>
                <a:gd name="connsiteY0" fmla="*/ 182880 h 276225"/>
                <a:gd name="connsiteX1" fmla="*/ 99060 w 596265"/>
                <a:gd name="connsiteY1" fmla="*/ 177165 h 276225"/>
                <a:gd name="connsiteX2" fmla="*/ 302895 w 596265"/>
                <a:gd name="connsiteY2" fmla="*/ 99060 h 276225"/>
                <a:gd name="connsiteX3" fmla="*/ 377190 w 596265"/>
                <a:gd name="connsiteY3" fmla="*/ 49530 h 276225"/>
                <a:gd name="connsiteX4" fmla="*/ 596265 w 596265"/>
                <a:gd name="connsiteY4" fmla="*/ 0 h 276225"/>
                <a:gd name="connsiteX5" fmla="*/ 415290 w 596265"/>
                <a:gd name="connsiteY5" fmla="*/ 74295 h 276225"/>
                <a:gd name="connsiteX6" fmla="*/ 289560 w 596265"/>
                <a:gd name="connsiteY6" fmla="*/ 140970 h 276225"/>
                <a:gd name="connsiteX7" fmla="*/ 161925 w 596265"/>
                <a:gd name="connsiteY7" fmla="*/ 190500 h 276225"/>
                <a:gd name="connsiteX8" fmla="*/ 95250 w 596265"/>
                <a:gd name="connsiteY8" fmla="*/ 207645 h 276225"/>
                <a:gd name="connsiteX9" fmla="*/ 78105 w 596265"/>
                <a:gd name="connsiteY9" fmla="*/ 234315 h 276225"/>
                <a:gd name="connsiteX10" fmla="*/ 87630 w 596265"/>
                <a:gd name="connsiteY10" fmla="*/ 276225 h 276225"/>
                <a:gd name="connsiteX11" fmla="*/ 0 w 596265"/>
                <a:gd name="connsiteY11" fmla="*/ 182880 h 276225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302895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5250 w 596265"/>
                <a:gd name="connsiteY8" fmla="*/ 207645 h 327660"/>
                <a:gd name="connsiteX9" fmla="*/ 78105 w 596265"/>
                <a:gd name="connsiteY9" fmla="*/ 234315 h 327660"/>
                <a:gd name="connsiteX10" fmla="*/ 118110 w 596265"/>
                <a:gd name="connsiteY10" fmla="*/ 327660 h 327660"/>
                <a:gd name="connsiteX11" fmla="*/ 0 w 596265"/>
                <a:gd name="connsiteY11" fmla="*/ 182880 h 327660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302895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5250 w 596265"/>
                <a:gd name="connsiteY8" fmla="*/ 207645 h 327660"/>
                <a:gd name="connsiteX9" fmla="*/ 99060 w 596265"/>
                <a:gd name="connsiteY9" fmla="*/ 241935 h 327660"/>
                <a:gd name="connsiteX10" fmla="*/ 118110 w 596265"/>
                <a:gd name="connsiteY10" fmla="*/ 327660 h 327660"/>
                <a:gd name="connsiteX11" fmla="*/ 0 w 596265"/>
                <a:gd name="connsiteY11" fmla="*/ 182880 h 327660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302895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9060 w 596265"/>
                <a:gd name="connsiteY8" fmla="*/ 241935 h 327660"/>
                <a:gd name="connsiteX9" fmla="*/ 118110 w 596265"/>
                <a:gd name="connsiteY9" fmla="*/ 327660 h 327660"/>
                <a:gd name="connsiteX10" fmla="*/ 0 w 596265"/>
                <a:gd name="connsiteY10" fmla="*/ 182880 h 327660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302895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9060 w 596265"/>
                <a:gd name="connsiteY8" fmla="*/ 241935 h 327660"/>
                <a:gd name="connsiteX9" fmla="*/ 118110 w 596265"/>
                <a:gd name="connsiteY9" fmla="*/ 327660 h 327660"/>
                <a:gd name="connsiteX10" fmla="*/ 0 w 596265"/>
                <a:gd name="connsiteY10" fmla="*/ 182880 h 327660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302895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9060 w 596265"/>
                <a:gd name="connsiteY8" fmla="*/ 241935 h 327660"/>
                <a:gd name="connsiteX9" fmla="*/ 118110 w 596265"/>
                <a:gd name="connsiteY9" fmla="*/ 327660 h 327660"/>
                <a:gd name="connsiteX10" fmla="*/ 0 w 596265"/>
                <a:gd name="connsiteY10" fmla="*/ 182880 h 327660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302895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9060 w 596265"/>
                <a:gd name="connsiteY8" fmla="*/ 241935 h 327660"/>
                <a:gd name="connsiteX9" fmla="*/ 118110 w 596265"/>
                <a:gd name="connsiteY9" fmla="*/ 327660 h 327660"/>
                <a:gd name="connsiteX10" fmla="*/ 0 w 596265"/>
                <a:gd name="connsiteY10" fmla="*/ 182880 h 327660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302895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9060 w 596265"/>
                <a:gd name="connsiteY8" fmla="*/ 241935 h 327660"/>
                <a:gd name="connsiteX9" fmla="*/ 118110 w 596265"/>
                <a:gd name="connsiteY9" fmla="*/ 327660 h 327660"/>
                <a:gd name="connsiteX10" fmla="*/ 0 w 596265"/>
                <a:gd name="connsiteY10" fmla="*/ 182880 h 327660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289560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9060 w 596265"/>
                <a:gd name="connsiteY8" fmla="*/ 241935 h 327660"/>
                <a:gd name="connsiteX9" fmla="*/ 118110 w 596265"/>
                <a:gd name="connsiteY9" fmla="*/ 327660 h 327660"/>
                <a:gd name="connsiteX10" fmla="*/ 0 w 596265"/>
                <a:gd name="connsiteY10" fmla="*/ 182880 h 327660"/>
                <a:gd name="connsiteX0" fmla="*/ 0 w 596265"/>
                <a:gd name="connsiteY0" fmla="*/ 182880 h 314325"/>
                <a:gd name="connsiteX1" fmla="*/ 99060 w 596265"/>
                <a:gd name="connsiteY1" fmla="*/ 177165 h 314325"/>
                <a:gd name="connsiteX2" fmla="*/ 289560 w 596265"/>
                <a:gd name="connsiteY2" fmla="*/ 99060 h 314325"/>
                <a:gd name="connsiteX3" fmla="*/ 377190 w 596265"/>
                <a:gd name="connsiteY3" fmla="*/ 49530 h 314325"/>
                <a:gd name="connsiteX4" fmla="*/ 596265 w 596265"/>
                <a:gd name="connsiteY4" fmla="*/ 0 h 314325"/>
                <a:gd name="connsiteX5" fmla="*/ 415290 w 596265"/>
                <a:gd name="connsiteY5" fmla="*/ 74295 h 314325"/>
                <a:gd name="connsiteX6" fmla="*/ 289560 w 596265"/>
                <a:gd name="connsiteY6" fmla="*/ 140970 h 314325"/>
                <a:gd name="connsiteX7" fmla="*/ 161925 w 596265"/>
                <a:gd name="connsiteY7" fmla="*/ 190500 h 314325"/>
                <a:gd name="connsiteX8" fmla="*/ 99060 w 596265"/>
                <a:gd name="connsiteY8" fmla="*/ 241935 h 314325"/>
                <a:gd name="connsiteX9" fmla="*/ 127635 w 596265"/>
                <a:gd name="connsiteY9" fmla="*/ 314325 h 314325"/>
                <a:gd name="connsiteX10" fmla="*/ 0 w 596265"/>
                <a:gd name="connsiteY10" fmla="*/ 182880 h 314325"/>
                <a:gd name="connsiteX0" fmla="*/ 0 w 596265"/>
                <a:gd name="connsiteY0" fmla="*/ 182880 h 320040"/>
                <a:gd name="connsiteX1" fmla="*/ 99060 w 596265"/>
                <a:gd name="connsiteY1" fmla="*/ 177165 h 320040"/>
                <a:gd name="connsiteX2" fmla="*/ 289560 w 596265"/>
                <a:gd name="connsiteY2" fmla="*/ 99060 h 320040"/>
                <a:gd name="connsiteX3" fmla="*/ 377190 w 596265"/>
                <a:gd name="connsiteY3" fmla="*/ 49530 h 320040"/>
                <a:gd name="connsiteX4" fmla="*/ 596265 w 596265"/>
                <a:gd name="connsiteY4" fmla="*/ 0 h 320040"/>
                <a:gd name="connsiteX5" fmla="*/ 415290 w 596265"/>
                <a:gd name="connsiteY5" fmla="*/ 74295 h 320040"/>
                <a:gd name="connsiteX6" fmla="*/ 289560 w 596265"/>
                <a:gd name="connsiteY6" fmla="*/ 140970 h 320040"/>
                <a:gd name="connsiteX7" fmla="*/ 161925 w 596265"/>
                <a:gd name="connsiteY7" fmla="*/ 190500 h 320040"/>
                <a:gd name="connsiteX8" fmla="*/ 99060 w 596265"/>
                <a:gd name="connsiteY8" fmla="*/ 241935 h 320040"/>
                <a:gd name="connsiteX9" fmla="*/ 123825 w 596265"/>
                <a:gd name="connsiteY9" fmla="*/ 320040 h 320040"/>
                <a:gd name="connsiteX10" fmla="*/ 0 w 596265"/>
                <a:gd name="connsiteY10" fmla="*/ 18288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6265" h="320040">
                  <a:moveTo>
                    <a:pt x="0" y="182880"/>
                  </a:moveTo>
                  <a:cubicBezTo>
                    <a:pt x="33020" y="180975"/>
                    <a:pt x="41275" y="192405"/>
                    <a:pt x="99060" y="177165"/>
                  </a:cubicBezTo>
                  <a:lnTo>
                    <a:pt x="289560" y="99060"/>
                  </a:lnTo>
                  <a:lnTo>
                    <a:pt x="377190" y="49530"/>
                  </a:lnTo>
                  <a:lnTo>
                    <a:pt x="596265" y="0"/>
                  </a:lnTo>
                  <a:lnTo>
                    <a:pt x="415290" y="74295"/>
                  </a:lnTo>
                  <a:cubicBezTo>
                    <a:pt x="373380" y="96520"/>
                    <a:pt x="382905" y="101600"/>
                    <a:pt x="289560" y="140970"/>
                  </a:cubicBezTo>
                  <a:lnTo>
                    <a:pt x="161925" y="190500"/>
                  </a:lnTo>
                  <a:cubicBezTo>
                    <a:pt x="140970" y="207645"/>
                    <a:pt x="118110" y="205740"/>
                    <a:pt x="99060" y="241935"/>
                  </a:cubicBezTo>
                  <a:lnTo>
                    <a:pt x="123825" y="32004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3350895" y="3930015"/>
              <a:ext cx="916305" cy="140970"/>
            </a:xfrm>
            <a:custGeom>
              <a:avLst/>
              <a:gdLst>
                <a:gd name="connsiteX0" fmla="*/ 196215 w 916305"/>
                <a:gd name="connsiteY0" fmla="*/ 99060 h 140970"/>
                <a:gd name="connsiteX1" fmla="*/ 367665 w 916305"/>
                <a:gd name="connsiteY1" fmla="*/ 74295 h 140970"/>
                <a:gd name="connsiteX2" fmla="*/ 535305 w 916305"/>
                <a:gd name="connsiteY2" fmla="*/ 47625 h 140970"/>
                <a:gd name="connsiteX3" fmla="*/ 680085 w 916305"/>
                <a:gd name="connsiteY3" fmla="*/ 30480 h 140970"/>
                <a:gd name="connsiteX4" fmla="*/ 769620 w 916305"/>
                <a:gd name="connsiteY4" fmla="*/ 26670 h 140970"/>
                <a:gd name="connsiteX5" fmla="*/ 803910 w 916305"/>
                <a:gd name="connsiteY5" fmla="*/ 19050 h 140970"/>
                <a:gd name="connsiteX6" fmla="*/ 800100 w 916305"/>
                <a:gd name="connsiteY6" fmla="*/ 0 h 140970"/>
                <a:gd name="connsiteX7" fmla="*/ 916305 w 916305"/>
                <a:gd name="connsiteY7" fmla="*/ 123825 h 140970"/>
                <a:gd name="connsiteX8" fmla="*/ 832485 w 916305"/>
                <a:gd name="connsiteY8" fmla="*/ 85725 h 140970"/>
                <a:gd name="connsiteX9" fmla="*/ 752475 w 916305"/>
                <a:gd name="connsiteY9" fmla="*/ 59055 h 140970"/>
                <a:gd name="connsiteX10" fmla="*/ 548640 w 916305"/>
                <a:gd name="connsiteY10" fmla="*/ 72390 h 140970"/>
                <a:gd name="connsiteX11" fmla="*/ 339090 w 916305"/>
                <a:gd name="connsiteY11" fmla="*/ 108585 h 140970"/>
                <a:gd name="connsiteX12" fmla="*/ 0 w 916305"/>
                <a:gd name="connsiteY12" fmla="*/ 140970 h 140970"/>
                <a:gd name="connsiteX13" fmla="*/ 196215 w 916305"/>
                <a:gd name="connsiteY13" fmla="*/ 99060 h 140970"/>
                <a:gd name="connsiteX0" fmla="*/ 196215 w 916305"/>
                <a:gd name="connsiteY0" fmla="*/ 99060 h 140970"/>
                <a:gd name="connsiteX1" fmla="*/ 367665 w 916305"/>
                <a:gd name="connsiteY1" fmla="*/ 74295 h 140970"/>
                <a:gd name="connsiteX2" fmla="*/ 535305 w 916305"/>
                <a:gd name="connsiteY2" fmla="*/ 47625 h 140970"/>
                <a:gd name="connsiteX3" fmla="*/ 769620 w 916305"/>
                <a:gd name="connsiteY3" fmla="*/ 26670 h 140970"/>
                <a:gd name="connsiteX4" fmla="*/ 803910 w 916305"/>
                <a:gd name="connsiteY4" fmla="*/ 19050 h 140970"/>
                <a:gd name="connsiteX5" fmla="*/ 800100 w 916305"/>
                <a:gd name="connsiteY5" fmla="*/ 0 h 140970"/>
                <a:gd name="connsiteX6" fmla="*/ 916305 w 916305"/>
                <a:gd name="connsiteY6" fmla="*/ 123825 h 140970"/>
                <a:gd name="connsiteX7" fmla="*/ 832485 w 916305"/>
                <a:gd name="connsiteY7" fmla="*/ 85725 h 140970"/>
                <a:gd name="connsiteX8" fmla="*/ 752475 w 916305"/>
                <a:gd name="connsiteY8" fmla="*/ 59055 h 140970"/>
                <a:gd name="connsiteX9" fmla="*/ 548640 w 916305"/>
                <a:gd name="connsiteY9" fmla="*/ 72390 h 140970"/>
                <a:gd name="connsiteX10" fmla="*/ 339090 w 916305"/>
                <a:gd name="connsiteY10" fmla="*/ 108585 h 140970"/>
                <a:gd name="connsiteX11" fmla="*/ 0 w 916305"/>
                <a:gd name="connsiteY11" fmla="*/ 140970 h 140970"/>
                <a:gd name="connsiteX12" fmla="*/ 196215 w 916305"/>
                <a:gd name="connsiteY12" fmla="*/ 99060 h 140970"/>
                <a:gd name="connsiteX0" fmla="*/ 196215 w 916305"/>
                <a:gd name="connsiteY0" fmla="*/ 99060 h 140970"/>
                <a:gd name="connsiteX1" fmla="*/ 367665 w 916305"/>
                <a:gd name="connsiteY1" fmla="*/ 74295 h 140970"/>
                <a:gd name="connsiteX2" fmla="*/ 535305 w 916305"/>
                <a:gd name="connsiteY2" fmla="*/ 47625 h 140970"/>
                <a:gd name="connsiteX3" fmla="*/ 769620 w 916305"/>
                <a:gd name="connsiteY3" fmla="*/ 26670 h 140970"/>
                <a:gd name="connsiteX4" fmla="*/ 803910 w 916305"/>
                <a:gd name="connsiteY4" fmla="*/ 19050 h 140970"/>
                <a:gd name="connsiteX5" fmla="*/ 800100 w 916305"/>
                <a:gd name="connsiteY5" fmla="*/ 0 h 140970"/>
                <a:gd name="connsiteX6" fmla="*/ 916305 w 916305"/>
                <a:gd name="connsiteY6" fmla="*/ 123825 h 140970"/>
                <a:gd name="connsiteX7" fmla="*/ 832485 w 916305"/>
                <a:gd name="connsiteY7" fmla="*/ 85725 h 140970"/>
                <a:gd name="connsiteX8" fmla="*/ 752475 w 916305"/>
                <a:gd name="connsiteY8" fmla="*/ 59055 h 140970"/>
                <a:gd name="connsiteX9" fmla="*/ 548640 w 916305"/>
                <a:gd name="connsiteY9" fmla="*/ 78105 h 140970"/>
                <a:gd name="connsiteX10" fmla="*/ 339090 w 916305"/>
                <a:gd name="connsiteY10" fmla="*/ 108585 h 140970"/>
                <a:gd name="connsiteX11" fmla="*/ 0 w 916305"/>
                <a:gd name="connsiteY11" fmla="*/ 140970 h 140970"/>
                <a:gd name="connsiteX12" fmla="*/ 196215 w 916305"/>
                <a:gd name="connsiteY12" fmla="*/ 99060 h 140970"/>
                <a:gd name="connsiteX0" fmla="*/ 196215 w 916305"/>
                <a:gd name="connsiteY0" fmla="*/ 99060 h 140970"/>
                <a:gd name="connsiteX1" fmla="*/ 367665 w 916305"/>
                <a:gd name="connsiteY1" fmla="*/ 74295 h 140970"/>
                <a:gd name="connsiteX2" fmla="*/ 535305 w 916305"/>
                <a:gd name="connsiteY2" fmla="*/ 47625 h 140970"/>
                <a:gd name="connsiteX3" fmla="*/ 769620 w 916305"/>
                <a:gd name="connsiteY3" fmla="*/ 26670 h 140970"/>
                <a:gd name="connsiteX4" fmla="*/ 786373 w 916305"/>
                <a:gd name="connsiteY4" fmla="*/ 33154 h 140970"/>
                <a:gd name="connsiteX5" fmla="*/ 800100 w 916305"/>
                <a:gd name="connsiteY5" fmla="*/ 0 h 140970"/>
                <a:gd name="connsiteX6" fmla="*/ 916305 w 916305"/>
                <a:gd name="connsiteY6" fmla="*/ 123825 h 140970"/>
                <a:gd name="connsiteX7" fmla="*/ 832485 w 916305"/>
                <a:gd name="connsiteY7" fmla="*/ 85725 h 140970"/>
                <a:gd name="connsiteX8" fmla="*/ 752475 w 916305"/>
                <a:gd name="connsiteY8" fmla="*/ 59055 h 140970"/>
                <a:gd name="connsiteX9" fmla="*/ 548640 w 916305"/>
                <a:gd name="connsiteY9" fmla="*/ 78105 h 140970"/>
                <a:gd name="connsiteX10" fmla="*/ 339090 w 916305"/>
                <a:gd name="connsiteY10" fmla="*/ 108585 h 140970"/>
                <a:gd name="connsiteX11" fmla="*/ 0 w 916305"/>
                <a:gd name="connsiteY11" fmla="*/ 140970 h 140970"/>
                <a:gd name="connsiteX12" fmla="*/ 196215 w 916305"/>
                <a:gd name="connsiteY12" fmla="*/ 99060 h 140970"/>
                <a:gd name="connsiteX0" fmla="*/ 196215 w 916305"/>
                <a:gd name="connsiteY0" fmla="*/ 99060 h 140970"/>
                <a:gd name="connsiteX1" fmla="*/ 367665 w 916305"/>
                <a:gd name="connsiteY1" fmla="*/ 74295 h 140970"/>
                <a:gd name="connsiteX2" fmla="*/ 535305 w 916305"/>
                <a:gd name="connsiteY2" fmla="*/ 47625 h 140970"/>
                <a:gd name="connsiteX3" fmla="*/ 769620 w 916305"/>
                <a:gd name="connsiteY3" fmla="*/ 26670 h 140970"/>
                <a:gd name="connsiteX4" fmla="*/ 800100 w 916305"/>
                <a:gd name="connsiteY4" fmla="*/ 0 h 140970"/>
                <a:gd name="connsiteX5" fmla="*/ 916305 w 916305"/>
                <a:gd name="connsiteY5" fmla="*/ 123825 h 140970"/>
                <a:gd name="connsiteX6" fmla="*/ 832485 w 916305"/>
                <a:gd name="connsiteY6" fmla="*/ 85725 h 140970"/>
                <a:gd name="connsiteX7" fmla="*/ 752475 w 916305"/>
                <a:gd name="connsiteY7" fmla="*/ 59055 h 140970"/>
                <a:gd name="connsiteX8" fmla="*/ 548640 w 916305"/>
                <a:gd name="connsiteY8" fmla="*/ 78105 h 140970"/>
                <a:gd name="connsiteX9" fmla="*/ 339090 w 916305"/>
                <a:gd name="connsiteY9" fmla="*/ 108585 h 140970"/>
                <a:gd name="connsiteX10" fmla="*/ 0 w 916305"/>
                <a:gd name="connsiteY10" fmla="*/ 140970 h 140970"/>
                <a:gd name="connsiteX11" fmla="*/ 196215 w 916305"/>
                <a:gd name="connsiteY11" fmla="*/ 99060 h 1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6305" h="140970">
                  <a:moveTo>
                    <a:pt x="196215" y="99060"/>
                  </a:moveTo>
                  <a:lnTo>
                    <a:pt x="367665" y="74295"/>
                  </a:lnTo>
                  <a:lnTo>
                    <a:pt x="535305" y="47625"/>
                  </a:lnTo>
                  <a:lnTo>
                    <a:pt x="769620" y="26670"/>
                  </a:lnTo>
                  <a:lnTo>
                    <a:pt x="800100" y="0"/>
                  </a:lnTo>
                  <a:lnTo>
                    <a:pt x="916305" y="123825"/>
                  </a:lnTo>
                  <a:lnTo>
                    <a:pt x="832485" y="85725"/>
                  </a:lnTo>
                  <a:lnTo>
                    <a:pt x="752475" y="59055"/>
                  </a:lnTo>
                  <a:lnTo>
                    <a:pt x="548640" y="78105"/>
                  </a:lnTo>
                  <a:lnTo>
                    <a:pt x="339090" y="108585"/>
                  </a:lnTo>
                  <a:lnTo>
                    <a:pt x="0" y="140970"/>
                  </a:lnTo>
                  <a:lnTo>
                    <a:pt x="196215" y="990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aphicFrame>
          <p:nvGraphicFramePr>
            <p:cNvPr id="11" name="Object 3"/>
            <p:cNvGraphicFramePr>
              <a:graphicFrameLocks noChangeAspect="1"/>
            </p:cNvGraphicFramePr>
            <p:nvPr/>
          </p:nvGraphicFramePr>
          <p:xfrm>
            <a:off x="4038668" y="3812720"/>
            <a:ext cx="134174" cy="120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" r:id="rId5" imgW="2371429" imgH="2123810" progId="">
                    <p:embed/>
                  </p:oleObj>
                </mc:Choice>
                <mc:Fallback>
                  <p:oleObj r:id="rId5" imgW="2371429" imgH="212381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68" y="3812720"/>
                          <a:ext cx="134174" cy="1203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7325795" y="3476293"/>
            <a:ext cx="159460" cy="17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7" r:id="rId7" imgW="2438095" imgH="2619048" progId="">
                    <p:embed/>
                  </p:oleObj>
                </mc:Choice>
                <mc:Fallback>
                  <p:oleObj r:id="rId7" imgW="2438095" imgH="2619048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5795" y="3476293"/>
                          <a:ext cx="159460" cy="17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feld 16"/>
          <p:cNvSpPr txBox="1">
            <a:spLocks noChangeAspect="1"/>
          </p:cNvSpPr>
          <p:nvPr/>
        </p:nvSpPr>
        <p:spPr>
          <a:xfrm>
            <a:off x="9175259" y="12874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23.000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24.000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24.000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240" y="6640"/>
            <a:ext cx="2662430" cy="152349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258888" algn="l"/>
              </a:tabLst>
            </a:pPr>
            <a:r>
              <a:rPr lang="de-AT" sz="1400" b="1" dirty="0" smtClean="0"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Verkehrszahlen laut Land OÖ</a:t>
            </a:r>
          </a:p>
          <a:p>
            <a:pPr>
              <a:tabLst>
                <a:tab pos="1258888" algn="l"/>
              </a:tabLst>
            </a:pPr>
            <a:endParaRPr lang="de-AT" sz="300" b="1" dirty="0" smtClean="0"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>
              <a:tabLst>
                <a:tab pos="1258888" algn="l"/>
              </a:tabLst>
            </a:pPr>
            <a:r>
              <a:rPr lang="de-AT" sz="140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Istbestand</a:t>
            </a:r>
            <a:r>
              <a:rPr lang="de-AT" sz="1050" b="1" dirty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	</a:t>
            </a: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2014   </a:t>
            </a:r>
            <a:r>
              <a:rPr lang="de-AT" sz="140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272.050</a:t>
            </a:r>
          </a:p>
          <a:p>
            <a:pPr>
              <a:tabLst>
                <a:tab pos="1258888" algn="l"/>
              </a:tabLst>
            </a:pPr>
            <a:endParaRPr lang="de-AT" sz="300" b="1" dirty="0" smtClean="0">
              <a:solidFill>
                <a:srgbClr val="00B05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>
              <a:tabLst>
                <a:tab pos="1258888" algn="l"/>
              </a:tabLst>
            </a:pPr>
            <a:r>
              <a:rPr lang="de-AT" sz="140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o</a:t>
            </a:r>
            <a:r>
              <a:rPr lang="de-AT" sz="1400" b="1" dirty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hne	</a:t>
            </a:r>
            <a:r>
              <a:rPr lang="de-AT" sz="140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        </a:t>
            </a:r>
            <a:r>
              <a:rPr lang="de-AT" sz="50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 </a:t>
            </a:r>
            <a:r>
              <a:rPr lang="de-AT" sz="140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324.700</a:t>
            </a:r>
            <a:endParaRPr lang="de-AT" sz="1400" b="1" dirty="0">
              <a:solidFill>
                <a:srgbClr val="FF8601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>
              <a:tabLst>
                <a:tab pos="1258888" algn="l"/>
              </a:tabLst>
            </a:pPr>
            <a:r>
              <a:rPr lang="de-AT" sz="140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Westspange</a:t>
            </a:r>
            <a:r>
              <a:rPr lang="de-AT" sz="1400" b="1" dirty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	</a:t>
            </a: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2025   </a:t>
            </a:r>
            <a:r>
              <a:rPr lang="de-AT" sz="140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+52.650</a:t>
            </a:r>
          </a:p>
          <a:p>
            <a:pPr>
              <a:tabLst>
                <a:tab pos="1258888" algn="l"/>
              </a:tabLst>
            </a:pPr>
            <a:endParaRPr lang="de-AT" sz="300" b="1" dirty="0" smtClean="0">
              <a:solidFill>
                <a:srgbClr val="FF8601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>
              <a:tabLst>
                <a:tab pos="1258888" algn="l"/>
              </a:tabLst>
            </a:pPr>
            <a:r>
              <a:rPr lang="de-AT" sz="1400" b="1" dirty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m</a:t>
            </a:r>
            <a:r>
              <a:rPr lang="de-A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it	        </a:t>
            </a:r>
            <a:r>
              <a:rPr lang="de-AT" sz="50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 </a:t>
            </a:r>
            <a:r>
              <a:rPr lang="de-A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350.200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>
              <a:tabLst>
                <a:tab pos="1258888" algn="l"/>
              </a:tabLst>
            </a:pPr>
            <a:r>
              <a:rPr lang="de-A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Westspange </a:t>
            </a: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	2025   </a:t>
            </a:r>
            <a:r>
              <a:rPr lang="de-AT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+78.150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>
            <a:spLocks noChangeAspect="1"/>
          </p:cNvSpPr>
          <p:nvPr/>
        </p:nvSpPr>
        <p:spPr>
          <a:xfrm>
            <a:off x="9175340" y="1662394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20.600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22.700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29.300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8892073" y="476672"/>
            <a:ext cx="309399" cy="400406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 flipV="1">
            <a:off x="8544069" y="1494115"/>
            <a:ext cx="648072" cy="144016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>
            <a:spLocks noChangeAspect="1"/>
          </p:cNvSpPr>
          <p:nvPr/>
        </p:nvSpPr>
        <p:spPr>
          <a:xfrm>
            <a:off x="9175259" y="2235346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20.800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25.200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34.000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H="1" flipV="1">
            <a:off x="8173616" y="1716833"/>
            <a:ext cx="1027856" cy="532047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>
            <a:spLocks noChangeAspect="1"/>
          </p:cNvSpPr>
          <p:nvPr/>
        </p:nvSpPr>
        <p:spPr>
          <a:xfrm>
            <a:off x="9172814" y="2816143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18.000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21.800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17.500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 flipH="1" flipV="1">
            <a:off x="8164286" y="2509935"/>
            <a:ext cx="1037186" cy="315009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>
            <a:spLocks noChangeAspect="1"/>
          </p:cNvSpPr>
          <p:nvPr/>
        </p:nvSpPr>
        <p:spPr>
          <a:xfrm>
            <a:off x="9180368" y="3384178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20.200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22.400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23.100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 flipH="1">
            <a:off x="8285584" y="3620278"/>
            <a:ext cx="914400" cy="102636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>
            <a:spLocks/>
          </p:cNvSpPr>
          <p:nvPr/>
        </p:nvSpPr>
        <p:spPr>
          <a:xfrm>
            <a:off x="5614464" y="1992292"/>
            <a:ext cx="720080" cy="4770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15.800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sp>
        <p:nvSpPr>
          <p:cNvPr id="49" name="Textfeld 48"/>
          <p:cNvSpPr txBox="1">
            <a:spLocks/>
          </p:cNvSpPr>
          <p:nvPr/>
        </p:nvSpPr>
        <p:spPr>
          <a:xfrm>
            <a:off x="1582843" y="3323194"/>
            <a:ext cx="720080" cy="4770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0</a:t>
            </a:r>
            <a:endParaRPr lang="de-AT" sz="1050" b="1" dirty="0">
              <a:solidFill>
                <a:srgbClr val="FF8601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12.800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sp>
        <p:nvSpPr>
          <p:cNvPr id="51" name="Textfeld 50"/>
          <p:cNvSpPr txBox="1">
            <a:spLocks noChangeAspect="1"/>
          </p:cNvSpPr>
          <p:nvPr/>
        </p:nvSpPr>
        <p:spPr>
          <a:xfrm>
            <a:off x="4232448" y="12874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1.800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2.600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   300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5451411" y="502801"/>
            <a:ext cx="5645" cy="3214231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>
            <a:spLocks noChangeAspect="1"/>
          </p:cNvSpPr>
          <p:nvPr/>
        </p:nvSpPr>
        <p:spPr>
          <a:xfrm>
            <a:off x="5904245" y="12874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2.200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4.000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5.800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56" name="Gerade Verbindung mit Pfeil 55"/>
          <p:cNvCxnSpPr>
            <a:stCxn id="55" idx="2"/>
          </p:cNvCxnSpPr>
          <p:nvPr/>
        </p:nvCxnSpPr>
        <p:spPr>
          <a:xfrm>
            <a:off x="6264285" y="480874"/>
            <a:ext cx="1153552" cy="3307355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>
            <a:spLocks noChangeAspect="1"/>
          </p:cNvSpPr>
          <p:nvPr/>
        </p:nvSpPr>
        <p:spPr>
          <a:xfrm>
            <a:off x="6752599" y="12874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2.350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4.100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3.200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59" name="Gerade Verbindung mit Pfeil 58"/>
          <p:cNvCxnSpPr>
            <a:stCxn id="58" idx="2"/>
          </p:cNvCxnSpPr>
          <p:nvPr/>
        </p:nvCxnSpPr>
        <p:spPr>
          <a:xfrm>
            <a:off x="7112639" y="480874"/>
            <a:ext cx="72610" cy="2156038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>
            <a:spLocks noChangeAspect="1"/>
          </p:cNvSpPr>
          <p:nvPr/>
        </p:nvSpPr>
        <p:spPr>
          <a:xfrm>
            <a:off x="3417119" y="12874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DokChampa" pitchFamily="34" charset="-34"/>
                <a:ea typeface="Dotum" pitchFamily="34" charset="-127"/>
                <a:cs typeface="DokChampa" pitchFamily="34" charset="-34"/>
              </a:rPr>
              <a:t>  </a:t>
            </a: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9.000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13.000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11.900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63" name="Gerade Verbindung mit Pfeil 62"/>
          <p:cNvCxnSpPr>
            <a:stCxn id="62" idx="2"/>
          </p:cNvCxnSpPr>
          <p:nvPr/>
        </p:nvCxnSpPr>
        <p:spPr>
          <a:xfrm>
            <a:off x="3777159" y="480874"/>
            <a:ext cx="1225690" cy="3488180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>
            <a:spLocks noChangeAspect="1"/>
          </p:cNvSpPr>
          <p:nvPr/>
        </p:nvSpPr>
        <p:spPr>
          <a:xfrm>
            <a:off x="10770" y="2099895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00B050"/>
                </a:solidFill>
                <a:latin typeface="DokChampa" pitchFamily="34" charset="-34"/>
                <a:ea typeface="Dotum" pitchFamily="34" charset="-127"/>
                <a:cs typeface="DokChampa" pitchFamily="34" charset="-34"/>
              </a:rPr>
              <a:t>  </a:t>
            </a: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7.600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12.800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13.700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67" name="Gerade Verbindung mit Pfeil 66"/>
          <p:cNvCxnSpPr>
            <a:stCxn id="66" idx="3"/>
          </p:cNvCxnSpPr>
          <p:nvPr/>
        </p:nvCxnSpPr>
        <p:spPr>
          <a:xfrm>
            <a:off x="730850" y="2333895"/>
            <a:ext cx="2825651" cy="72276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>
            <a:spLocks noChangeAspect="1"/>
          </p:cNvSpPr>
          <p:nvPr/>
        </p:nvSpPr>
        <p:spPr>
          <a:xfrm>
            <a:off x="10770" y="2668650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4.700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5.400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1.100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71" name="Gerade Verbindung mit Pfeil 70"/>
          <p:cNvCxnSpPr>
            <a:stCxn id="70" idx="3"/>
          </p:cNvCxnSpPr>
          <p:nvPr/>
        </p:nvCxnSpPr>
        <p:spPr>
          <a:xfrm>
            <a:off x="730850" y="2902650"/>
            <a:ext cx="2607839" cy="447517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>
            <a:spLocks noChangeAspect="1"/>
          </p:cNvSpPr>
          <p:nvPr/>
        </p:nvSpPr>
        <p:spPr>
          <a:xfrm>
            <a:off x="13338" y="3238976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16.900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21.200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23.100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75" name="Gerade Verbindung mit Pfeil 74"/>
          <p:cNvCxnSpPr/>
          <p:nvPr/>
        </p:nvCxnSpPr>
        <p:spPr>
          <a:xfrm>
            <a:off x="704528" y="3717032"/>
            <a:ext cx="144016" cy="864096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>
            <a:spLocks noChangeAspect="1"/>
          </p:cNvSpPr>
          <p:nvPr/>
        </p:nvSpPr>
        <p:spPr>
          <a:xfrm>
            <a:off x="2720752" y="6381328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16.600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19.400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14.700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sp>
        <p:nvSpPr>
          <p:cNvPr id="80" name="Textfeld 79"/>
          <p:cNvSpPr txBox="1">
            <a:spLocks noChangeAspect="1"/>
          </p:cNvSpPr>
          <p:nvPr/>
        </p:nvSpPr>
        <p:spPr>
          <a:xfrm>
            <a:off x="3584848" y="6381328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23.000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27.100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27.000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sp>
        <p:nvSpPr>
          <p:cNvPr id="81" name="Textfeld 80"/>
          <p:cNvSpPr txBox="1">
            <a:spLocks noChangeAspect="1"/>
          </p:cNvSpPr>
          <p:nvPr/>
        </p:nvSpPr>
        <p:spPr>
          <a:xfrm>
            <a:off x="6681192" y="6381328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19.600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23.100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20.400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sp>
        <p:nvSpPr>
          <p:cNvPr id="82" name="Textfeld 81"/>
          <p:cNvSpPr txBox="1">
            <a:spLocks noChangeAspect="1"/>
          </p:cNvSpPr>
          <p:nvPr/>
        </p:nvSpPr>
        <p:spPr>
          <a:xfrm>
            <a:off x="7545288" y="6381328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21.100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22.800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20.300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83" name="Gerade Verbindung mit Pfeil 82"/>
          <p:cNvCxnSpPr>
            <a:stCxn id="79" idx="0"/>
          </p:cNvCxnSpPr>
          <p:nvPr/>
        </p:nvCxnSpPr>
        <p:spPr>
          <a:xfrm flipV="1">
            <a:off x="3080792" y="5805264"/>
            <a:ext cx="648072" cy="576064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/>
          <p:nvPr/>
        </p:nvCxnSpPr>
        <p:spPr>
          <a:xfrm flipV="1">
            <a:off x="4304928" y="5949280"/>
            <a:ext cx="1296144" cy="432048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>
            <a:stCxn id="81" idx="0"/>
          </p:cNvCxnSpPr>
          <p:nvPr/>
        </p:nvCxnSpPr>
        <p:spPr>
          <a:xfrm flipH="1" flipV="1">
            <a:off x="6624736" y="5421086"/>
            <a:ext cx="416496" cy="960242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>
            <a:stCxn id="82" idx="0"/>
          </p:cNvCxnSpPr>
          <p:nvPr/>
        </p:nvCxnSpPr>
        <p:spPr>
          <a:xfrm flipH="1" flipV="1">
            <a:off x="7427168" y="4404050"/>
            <a:ext cx="478160" cy="1977278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feld 95"/>
          <p:cNvSpPr txBox="1">
            <a:spLocks noChangeAspect="1"/>
          </p:cNvSpPr>
          <p:nvPr/>
        </p:nvSpPr>
        <p:spPr>
          <a:xfrm>
            <a:off x="9180150" y="567507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17.100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20.600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22.000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97" name="Gerade Verbindung mit Pfeil 96"/>
          <p:cNvCxnSpPr>
            <a:stCxn id="96" idx="2"/>
          </p:cNvCxnSpPr>
          <p:nvPr/>
        </p:nvCxnSpPr>
        <p:spPr>
          <a:xfrm>
            <a:off x="9540190" y="1035507"/>
            <a:ext cx="105002" cy="449216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feld 100"/>
          <p:cNvSpPr txBox="1">
            <a:spLocks noChangeAspect="1"/>
          </p:cNvSpPr>
          <p:nvPr/>
        </p:nvSpPr>
        <p:spPr>
          <a:xfrm>
            <a:off x="9180150" y="3959014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26.000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29.900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29.500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cxnSp>
        <p:nvCxnSpPr>
          <p:cNvPr id="102" name="Gerade Verbindung mit Pfeil 101"/>
          <p:cNvCxnSpPr>
            <a:stCxn id="101" idx="2"/>
          </p:cNvCxnSpPr>
          <p:nvPr/>
        </p:nvCxnSpPr>
        <p:spPr>
          <a:xfrm flipH="1">
            <a:off x="8861422" y="4427014"/>
            <a:ext cx="678768" cy="470513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H="1">
            <a:off x="4461756" y="511480"/>
            <a:ext cx="64297" cy="812300"/>
          </a:xfrm>
          <a:prstGeom prst="straightConnector1">
            <a:avLst/>
          </a:prstGeom>
          <a:ln w="1905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>
            <a:spLocks noChangeAspect="1"/>
          </p:cNvSpPr>
          <p:nvPr/>
        </p:nvSpPr>
        <p:spPr>
          <a:xfrm>
            <a:off x="5065711" y="12874"/>
            <a:ext cx="72008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77933C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1.500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8601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2.600</a:t>
            </a:r>
          </a:p>
          <a:p>
            <a:pPr algn="ctr">
              <a:lnSpc>
                <a:spcPts val="1000"/>
              </a:lnSpc>
            </a:pPr>
            <a:r>
              <a:rPr lang="de-AT" sz="1050" b="1" dirty="0" smtClean="0">
                <a:solidFill>
                  <a:srgbClr val="FF0000"/>
                </a:solidFill>
                <a:latin typeface="Arial" panose="020B0604020202020204" pitchFamily="34" charset="0"/>
                <a:ea typeface="Dotum" pitchFamily="34" charset="-127"/>
                <a:cs typeface="Arial" panose="020B0604020202020204" pitchFamily="34" charset="0"/>
              </a:rPr>
              <a:t>   700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ea typeface="Dotum" pitchFamily="34" charset="-127"/>
              <a:cs typeface="Arial" panose="020B0604020202020204" pitchFamily="34" charset="0"/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3490650" y="2320155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9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3265178" y="3248371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15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4368484" y="1185138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5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4917772" y="3868015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14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5374474" y="3645687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11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7123949" y="2574167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7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7318442" y="3706976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8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8798801" y="828227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1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9573242" y="1409079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4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8463646" y="1434328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2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8072908" y="1617347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3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8086729" y="2413427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6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8186189" y="3645687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10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8789472" y="4805299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13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7358744" y="4317453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12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6531053" y="5285084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16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14" name="Ellipse 113"/>
          <p:cNvSpPr/>
          <p:nvPr/>
        </p:nvSpPr>
        <p:spPr>
          <a:xfrm>
            <a:off x="5522863" y="5856008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19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15" name="Ellipse 114"/>
          <p:cNvSpPr/>
          <p:nvPr/>
        </p:nvSpPr>
        <p:spPr>
          <a:xfrm>
            <a:off x="3620312" y="5726784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18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759783" y="4496910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17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1447104" y="3738028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21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6261440" y="2257935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20</a:t>
            </a:r>
            <a:endParaRPr lang="de-AT" sz="1400" b="1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137920"/>
            <a:ext cx="582857" cy="720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14" y="6390360"/>
            <a:ext cx="1137937" cy="44993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3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495" t="9051" r="5779" b="5901"/>
            <a:stretch>
              <a:fillRect/>
            </a:stretch>
          </p:blipFill>
          <p:spPr bwMode="auto">
            <a:xfrm>
              <a:off x="0" y="1747261"/>
              <a:ext cx="9906000" cy="511073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" name="Freihandform 5"/>
            <p:cNvSpPr/>
            <p:nvPr/>
          </p:nvSpPr>
          <p:spPr>
            <a:xfrm>
              <a:off x="7450096" y="3183844"/>
              <a:ext cx="998552" cy="371567"/>
            </a:xfrm>
            <a:custGeom>
              <a:avLst/>
              <a:gdLst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82115"/>
                <a:gd name="connsiteX1" fmla="*/ 873646 w 980623"/>
                <a:gd name="connsiteY1" fmla="*/ 0 h 382115"/>
                <a:gd name="connsiteX2" fmla="*/ 713181 w 980623"/>
                <a:gd name="connsiteY2" fmla="*/ 2547 h 382115"/>
                <a:gd name="connsiteX3" fmla="*/ 616392 w 980623"/>
                <a:gd name="connsiteY3" fmla="*/ 15282 h 382115"/>
                <a:gd name="connsiteX4" fmla="*/ 522150 w 980623"/>
                <a:gd name="connsiteY4" fmla="*/ 43300 h 382115"/>
                <a:gd name="connsiteX5" fmla="*/ 478850 w 980623"/>
                <a:gd name="connsiteY5" fmla="*/ 66224 h 382115"/>
                <a:gd name="connsiteX6" fmla="*/ 343855 w 980623"/>
                <a:gd name="connsiteY6" fmla="*/ 175748 h 382115"/>
                <a:gd name="connsiteX7" fmla="*/ 229236 w 980623"/>
                <a:gd name="connsiteY7" fmla="*/ 272537 h 382115"/>
                <a:gd name="connsiteX8" fmla="*/ 134994 w 980623"/>
                <a:gd name="connsiteY8" fmla="*/ 326026 h 382115"/>
                <a:gd name="connsiteX9" fmla="*/ 0 w 980623"/>
                <a:gd name="connsiteY9" fmla="*/ 369326 h 382115"/>
                <a:gd name="connsiteX10" fmla="*/ 0 w 980623"/>
                <a:gd name="connsiteY10" fmla="*/ 369326 h 382115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343855 w 980623"/>
                <a:gd name="connsiteY5" fmla="*/ 175748 h 369326"/>
                <a:gd name="connsiteX6" fmla="*/ 229236 w 980623"/>
                <a:gd name="connsiteY6" fmla="*/ 272537 h 369326"/>
                <a:gd name="connsiteX7" fmla="*/ 134994 w 980623"/>
                <a:gd name="connsiteY7" fmla="*/ 326026 h 369326"/>
                <a:gd name="connsiteX8" fmla="*/ 0 w 980623"/>
                <a:gd name="connsiteY8" fmla="*/ 369326 h 369326"/>
                <a:gd name="connsiteX9" fmla="*/ 0 w 980623"/>
                <a:gd name="connsiteY9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581319 w 980623"/>
                <a:gd name="connsiteY3" fmla="*/ 29132 h 369326"/>
                <a:gd name="connsiteX4" fmla="*/ 522150 w 980623"/>
                <a:gd name="connsiteY4" fmla="*/ 43300 h 369326"/>
                <a:gd name="connsiteX5" fmla="*/ 343855 w 980623"/>
                <a:gd name="connsiteY5" fmla="*/ 175748 h 369326"/>
                <a:gd name="connsiteX6" fmla="*/ 229236 w 980623"/>
                <a:gd name="connsiteY6" fmla="*/ 272537 h 369326"/>
                <a:gd name="connsiteX7" fmla="*/ 134994 w 980623"/>
                <a:gd name="connsiteY7" fmla="*/ 326026 h 369326"/>
                <a:gd name="connsiteX8" fmla="*/ 0 w 980623"/>
                <a:gd name="connsiteY8" fmla="*/ 369326 h 369326"/>
                <a:gd name="connsiteX9" fmla="*/ 0 w 980623"/>
                <a:gd name="connsiteY9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581319 w 980623"/>
                <a:gd name="connsiteY3" fmla="*/ 29132 h 369326"/>
                <a:gd name="connsiteX4" fmla="*/ 437303 w 980623"/>
                <a:gd name="connsiteY4" fmla="*/ 101140 h 369326"/>
                <a:gd name="connsiteX5" fmla="*/ 343855 w 980623"/>
                <a:gd name="connsiteY5" fmla="*/ 175748 h 369326"/>
                <a:gd name="connsiteX6" fmla="*/ 229236 w 980623"/>
                <a:gd name="connsiteY6" fmla="*/ 272537 h 369326"/>
                <a:gd name="connsiteX7" fmla="*/ 134994 w 980623"/>
                <a:gd name="connsiteY7" fmla="*/ 326026 h 369326"/>
                <a:gd name="connsiteX8" fmla="*/ 0 w 980623"/>
                <a:gd name="connsiteY8" fmla="*/ 369326 h 369326"/>
                <a:gd name="connsiteX9" fmla="*/ 0 w 980623"/>
                <a:gd name="connsiteY9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581319 w 980623"/>
                <a:gd name="connsiteY3" fmla="*/ 29132 h 369326"/>
                <a:gd name="connsiteX4" fmla="*/ 437303 w 980623"/>
                <a:gd name="connsiteY4" fmla="*/ 101140 h 369326"/>
                <a:gd name="connsiteX5" fmla="*/ 343855 w 980623"/>
                <a:gd name="connsiteY5" fmla="*/ 175748 h 369326"/>
                <a:gd name="connsiteX6" fmla="*/ 229236 w 980623"/>
                <a:gd name="connsiteY6" fmla="*/ 272537 h 369326"/>
                <a:gd name="connsiteX7" fmla="*/ 134994 w 980623"/>
                <a:gd name="connsiteY7" fmla="*/ 326026 h 369326"/>
                <a:gd name="connsiteX8" fmla="*/ 0 w 980623"/>
                <a:gd name="connsiteY8" fmla="*/ 369326 h 369326"/>
                <a:gd name="connsiteX9" fmla="*/ 0 w 980623"/>
                <a:gd name="connsiteY9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581319 w 980623"/>
                <a:gd name="connsiteY3" fmla="*/ 29132 h 369326"/>
                <a:gd name="connsiteX4" fmla="*/ 437303 w 980623"/>
                <a:gd name="connsiteY4" fmla="*/ 101140 h 369326"/>
                <a:gd name="connsiteX5" fmla="*/ 343855 w 980623"/>
                <a:gd name="connsiteY5" fmla="*/ 175748 h 369326"/>
                <a:gd name="connsiteX6" fmla="*/ 229236 w 980623"/>
                <a:gd name="connsiteY6" fmla="*/ 272537 h 369326"/>
                <a:gd name="connsiteX7" fmla="*/ 134994 w 980623"/>
                <a:gd name="connsiteY7" fmla="*/ 326026 h 369326"/>
                <a:gd name="connsiteX8" fmla="*/ 0 w 980623"/>
                <a:gd name="connsiteY8" fmla="*/ 369326 h 369326"/>
                <a:gd name="connsiteX9" fmla="*/ 0 w 980623"/>
                <a:gd name="connsiteY9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581319 w 980623"/>
                <a:gd name="connsiteY3" fmla="*/ 29132 h 369326"/>
                <a:gd name="connsiteX4" fmla="*/ 437303 w 980623"/>
                <a:gd name="connsiteY4" fmla="*/ 101140 h 369326"/>
                <a:gd name="connsiteX5" fmla="*/ 343855 w 980623"/>
                <a:gd name="connsiteY5" fmla="*/ 175748 h 369326"/>
                <a:gd name="connsiteX6" fmla="*/ 229236 w 980623"/>
                <a:gd name="connsiteY6" fmla="*/ 272537 h 369326"/>
                <a:gd name="connsiteX7" fmla="*/ 134994 w 980623"/>
                <a:gd name="connsiteY7" fmla="*/ 326026 h 369326"/>
                <a:gd name="connsiteX8" fmla="*/ 0 w 980623"/>
                <a:gd name="connsiteY8" fmla="*/ 369326 h 369326"/>
                <a:gd name="connsiteX9" fmla="*/ 0 w 980623"/>
                <a:gd name="connsiteY9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437303 w 980623"/>
                <a:gd name="connsiteY3" fmla="*/ 101140 h 369326"/>
                <a:gd name="connsiteX4" fmla="*/ 343855 w 980623"/>
                <a:gd name="connsiteY4" fmla="*/ 175748 h 369326"/>
                <a:gd name="connsiteX5" fmla="*/ 229236 w 980623"/>
                <a:gd name="connsiteY5" fmla="*/ 272537 h 369326"/>
                <a:gd name="connsiteX6" fmla="*/ 134994 w 980623"/>
                <a:gd name="connsiteY6" fmla="*/ 326026 h 369326"/>
                <a:gd name="connsiteX7" fmla="*/ 0 w 980623"/>
                <a:gd name="connsiteY7" fmla="*/ 369326 h 369326"/>
                <a:gd name="connsiteX8" fmla="*/ 0 w 980623"/>
                <a:gd name="connsiteY8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437303 w 980623"/>
                <a:gd name="connsiteY3" fmla="*/ 101140 h 369326"/>
                <a:gd name="connsiteX4" fmla="*/ 343855 w 980623"/>
                <a:gd name="connsiteY4" fmla="*/ 175748 h 369326"/>
                <a:gd name="connsiteX5" fmla="*/ 229236 w 980623"/>
                <a:gd name="connsiteY5" fmla="*/ 272537 h 369326"/>
                <a:gd name="connsiteX6" fmla="*/ 134994 w 980623"/>
                <a:gd name="connsiteY6" fmla="*/ 326026 h 369326"/>
                <a:gd name="connsiteX7" fmla="*/ 0 w 980623"/>
                <a:gd name="connsiteY7" fmla="*/ 369326 h 369326"/>
                <a:gd name="connsiteX8" fmla="*/ 0 w 980623"/>
                <a:gd name="connsiteY8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11511 h 369326"/>
                <a:gd name="connsiteX3" fmla="*/ 437303 w 980623"/>
                <a:gd name="connsiteY3" fmla="*/ 101140 h 369326"/>
                <a:gd name="connsiteX4" fmla="*/ 343855 w 980623"/>
                <a:gd name="connsiteY4" fmla="*/ 175748 h 369326"/>
                <a:gd name="connsiteX5" fmla="*/ 229236 w 980623"/>
                <a:gd name="connsiteY5" fmla="*/ 272537 h 369326"/>
                <a:gd name="connsiteX6" fmla="*/ 134994 w 980623"/>
                <a:gd name="connsiteY6" fmla="*/ 326026 h 369326"/>
                <a:gd name="connsiteX7" fmla="*/ 0 w 980623"/>
                <a:gd name="connsiteY7" fmla="*/ 369326 h 369326"/>
                <a:gd name="connsiteX8" fmla="*/ 0 w 980623"/>
                <a:gd name="connsiteY8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437303 w 980623"/>
                <a:gd name="connsiteY3" fmla="*/ 101140 h 369326"/>
                <a:gd name="connsiteX4" fmla="*/ 343855 w 980623"/>
                <a:gd name="connsiteY4" fmla="*/ 175748 h 369326"/>
                <a:gd name="connsiteX5" fmla="*/ 229236 w 980623"/>
                <a:gd name="connsiteY5" fmla="*/ 272537 h 369326"/>
                <a:gd name="connsiteX6" fmla="*/ 134994 w 980623"/>
                <a:gd name="connsiteY6" fmla="*/ 326026 h 369326"/>
                <a:gd name="connsiteX7" fmla="*/ 0 w 980623"/>
                <a:gd name="connsiteY7" fmla="*/ 369326 h 369326"/>
                <a:gd name="connsiteX8" fmla="*/ 0 w 980623"/>
                <a:gd name="connsiteY8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437303 w 980623"/>
                <a:gd name="connsiteY3" fmla="*/ 101140 h 369326"/>
                <a:gd name="connsiteX4" fmla="*/ 343855 w 980623"/>
                <a:gd name="connsiteY4" fmla="*/ 175748 h 369326"/>
                <a:gd name="connsiteX5" fmla="*/ 229236 w 980623"/>
                <a:gd name="connsiteY5" fmla="*/ 272537 h 369326"/>
                <a:gd name="connsiteX6" fmla="*/ 134994 w 980623"/>
                <a:gd name="connsiteY6" fmla="*/ 326026 h 369326"/>
                <a:gd name="connsiteX7" fmla="*/ 0 w 980623"/>
                <a:gd name="connsiteY7" fmla="*/ 369326 h 369326"/>
                <a:gd name="connsiteX8" fmla="*/ 0 w 980623"/>
                <a:gd name="connsiteY8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343855 w 980623"/>
                <a:gd name="connsiteY3" fmla="*/ 175748 h 369326"/>
                <a:gd name="connsiteX4" fmla="*/ 229236 w 980623"/>
                <a:gd name="connsiteY4" fmla="*/ 272537 h 369326"/>
                <a:gd name="connsiteX5" fmla="*/ 134994 w 980623"/>
                <a:gd name="connsiteY5" fmla="*/ 326026 h 369326"/>
                <a:gd name="connsiteX6" fmla="*/ 0 w 980623"/>
                <a:gd name="connsiteY6" fmla="*/ 369326 h 369326"/>
                <a:gd name="connsiteX7" fmla="*/ 0 w 980623"/>
                <a:gd name="connsiteY7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343855 w 980623"/>
                <a:gd name="connsiteY3" fmla="*/ 175748 h 369326"/>
                <a:gd name="connsiteX4" fmla="*/ 229236 w 980623"/>
                <a:gd name="connsiteY4" fmla="*/ 272537 h 369326"/>
                <a:gd name="connsiteX5" fmla="*/ 134994 w 980623"/>
                <a:gd name="connsiteY5" fmla="*/ 326026 h 369326"/>
                <a:gd name="connsiteX6" fmla="*/ 0 w 980623"/>
                <a:gd name="connsiteY6" fmla="*/ 369326 h 369326"/>
                <a:gd name="connsiteX7" fmla="*/ 0 w 980623"/>
                <a:gd name="connsiteY7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229236 w 980623"/>
                <a:gd name="connsiteY3" fmla="*/ 272537 h 369326"/>
                <a:gd name="connsiteX4" fmla="*/ 134994 w 980623"/>
                <a:gd name="connsiteY4" fmla="*/ 326026 h 369326"/>
                <a:gd name="connsiteX5" fmla="*/ 0 w 980623"/>
                <a:gd name="connsiteY5" fmla="*/ 369326 h 369326"/>
                <a:gd name="connsiteX6" fmla="*/ 0 w 980623"/>
                <a:gd name="connsiteY6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229236 w 980623"/>
                <a:gd name="connsiteY3" fmla="*/ 272537 h 369326"/>
                <a:gd name="connsiteX4" fmla="*/ 134994 w 980623"/>
                <a:gd name="connsiteY4" fmla="*/ 326026 h 369326"/>
                <a:gd name="connsiteX5" fmla="*/ 0 w 980623"/>
                <a:gd name="connsiteY5" fmla="*/ 369326 h 369326"/>
                <a:gd name="connsiteX6" fmla="*/ 0 w 980623"/>
                <a:gd name="connsiteY6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229236 w 980623"/>
                <a:gd name="connsiteY3" fmla="*/ 272537 h 369326"/>
                <a:gd name="connsiteX4" fmla="*/ 186541 w 980623"/>
                <a:gd name="connsiteY4" fmla="*/ 314820 h 369326"/>
                <a:gd name="connsiteX5" fmla="*/ 0 w 980623"/>
                <a:gd name="connsiteY5" fmla="*/ 369326 h 369326"/>
                <a:gd name="connsiteX6" fmla="*/ 0 w 980623"/>
                <a:gd name="connsiteY6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186541 w 980623"/>
                <a:gd name="connsiteY3" fmla="*/ 314820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74077"/>
                <a:gd name="connsiteX1" fmla="*/ 873646 w 980623"/>
                <a:gd name="connsiteY1" fmla="*/ 0 h 374077"/>
                <a:gd name="connsiteX2" fmla="*/ 652669 w 980623"/>
                <a:gd name="connsiteY2" fmla="*/ 2547 h 374077"/>
                <a:gd name="connsiteX3" fmla="*/ 186541 w 980623"/>
                <a:gd name="connsiteY3" fmla="*/ 314820 h 374077"/>
                <a:gd name="connsiteX4" fmla="*/ 0 w 980623"/>
                <a:gd name="connsiteY4" fmla="*/ 369326 h 374077"/>
                <a:gd name="connsiteX5" fmla="*/ 0 w 980623"/>
                <a:gd name="connsiteY5" fmla="*/ 369326 h 374077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186541 w 980623"/>
                <a:gd name="connsiteY3" fmla="*/ 314820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2669 w 980623"/>
                <a:gd name="connsiteY2" fmla="*/ 2547 h 369326"/>
                <a:gd name="connsiteX3" fmla="*/ 186541 w 980623"/>
                <a:gd name="connsiteY3" fmla="*/ 314820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50428 w 980623"/>
                <a:gd name="connsiteY2" fmla="*/ 9271 h 369326"/>
                <a:gd name="connsiteX3" fmla="*/ 186541 w 980623"/>
                <a:gd name="connsiteY3" fmla="*/ 314820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186541 w 980623"/>
                <a:gd name="connsiteY3" fmla="*/ 314820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186541 w 980623"/>
                <a:gd name="connsiteY3" fmla="*/ 314820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188782 w 980623"/>
                <a:gd name="connsiteY3" fmla="*/ 308096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74076"/>
                <a:gd name="connsiteX1" fmla="*/ 873646 w 980623"/>
                <a:gd name="connsiteY1" fmla="*/ 0 h 374076"/>
                <a:gd name="connsiteX2" fmla="*/ 648186 w 980623"/>
                <a:gd name="connsiteY2" fmla="*/ 2548 h 374076"/>
                <a:gd name="connsiteX3" fmla="*/ 188782 w 980623"/>
                <a:gd name="connsiteY3" fmla="*/ 308096 h 374076"/>
                <a:gd name="connsiteX4" fmla="*/ 0 w 980623"/>
                <a:gd name="connsiteY4" fmla="*/ 369326 h 374076"/>
                <a:gd name="connsiteX5" fmla="*/ 0 w 980623"/>
                <a:gd name="connsiteY5" fmla="*/ 369326 h 37407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188782 w 980623"/>
                <a:gd name="connsiteY3" fmla="*/ 308096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188782 w 980623"/>
                <a:gd name="connsiteY3" fmla="*/ 308096 h 369326"/>
                <a:gd name="connsiteX4" fmla="*/ 0 w 980623"/>
                <a:gd name="connsiteY4" fmla="*/ 369326 h 369326"/>
                <a:gd name="connsiteX5" fmla="*/ 0 w 980623"/>
                <a:gd name="connsiteY5" fmla="*/ 369326 h 369326"/>
                <a:gd name="connsiteX0" fmla="*/ 980623 w 980623"/>
                <a:gd name="connsiteY0" fmla="*/ 2547 h 376317"/>
                <a:gd name="connsiteX1" fmla="*/ 873646 w 980623"/>
                <a:gd name="connsiteY1" fmla="*/ 0 h 376317"/>
                <a:gd name="connsiteX2" fmla="*/ 648186 w 980623"/>
                <a:gd name="connsiteY2" fmla="*/ 2548 h 376317"/>
                <a:gd name="connsiteX3" fmla="*/ 188782 w 980623"/>
                <a:gd name="connsiteY3" fmla="*/ 308096 h 376317"/>
                <a:gd name="connsiteX4" fmla="*/ 0 w 980623"/>
                <a:gd name="connsiteY4" fmla="*/ 369326 h 376317"/>
                <a:gd name="connsiteX5" fmla="*/ 0 w 980623"/>
                <a:gd name="connsiteY5" fmla="*/ 369326 h 376317"/>
                <a:gd name="connsiteX0" fmla="*/ 980623 w 980623"/>
                <a:gd name="connsiteY0" fmla="*/ 2547 h 392005"/>
                <a:gd name="connsiteX1" fmla="*/ 873646 w 980623"/>
                <a:gd name="connsiteY1" fmla="*/ 0 h 392005"/>
                <a:gd name="connsiteX2" fmla="*/ 648186 w 980623"/>
                <a:gd name="connsiteY2" fmla="*/ 2548 h 392005"/>
                <a:gd name="connsiteX3" fmla="*/ 188782 w 980623"/>
                <a:gd name="connsiteY3" fmla="*/ 308096 h 392005"/>
                <a:gd name="connsiteX4" fmla="*/ 0 w 980623"/>
                <a:gd name="connsiteY4" fmla="*/ 369326 h 392005"/>
                <a:gd name="connsiteX5" fmla="*/ 0 w 980623"/>
                <a:gd name="connsiteY5" fmla="*/ 369326 h 392005"/>
                <a:gd name="connsiteX0" fmla="*/ 980623 w 980623"/>
                <a:gd name="connsiteY0" fmla="*/ 2547 h 383041"/>
                <a:gd name="connsiteX1" fmla="*/ 873646 w 980623"/>
                <a:gd name="connsiteY1" fmla="*/ 0 h 383041"/>
                <a:gd name="connsiteX2" fmla="*/ 648186 w 980623"/>
                <a:gd name="connsiteY2" fmla="*/ 2548 h 383041"/>
                <a:gd name="connsiteX3" fmla="*/ 188782 w 980623"/>
                <a:gd name="connsiteY3" fmla="*/ 308096 h 383041"/>
                <a:gd name="connsiteX4" fmla="*/ 0 w 980623"/>
                <a:gd name="connsiteY4" fmla="*/ 369326 h 383041"/>
                <a:gd name="connsiteX5" fmla="*/ 0 w 980623"/>
                <a:gd name="connsiteY5" fmla="*/ 369326 h 383041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0 w 980623"/>
                <a:gd name="connsiteY3" fmla="*/ 369326 h 369326"/>
                <a:gd name="connsiteX4" fmla="*/ 0 w 980623"/>
                <a:gd name="connsiteY4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0 w 980623"/>
                <a:gd name="connsiteY3" fmla="*/ 369326 h 369326"/>
                <a:gd name="connsiteX4" fmla="*/ 0 w 980623"/>
                <a:gd name="connsiteY4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0 w 980623"/>
                <a:gd name="connsiteY3" fmla="*/ 369326 h 369326"/>
                <a:gd name="connsiteX4" fmla="*/ 0 w 980623"/>
                <a:gd name="connsiteY4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0 w 980623"/>
                <a:gd name="connsiteY3" fmla="*/ 369326 h 369326"/>
                <a:gd name="connsiteX4" fmla="*/ 0 w 980623"/>
                <a:gd name="connsiteY4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0 w 980623"/>
                <a:gd name="connsiteY3" fmla="*/ 369326 h 369326"/>
                <a:gd name="connsiteX4" fmla="*/ 0 w 980623"/>
                <a:gd name="connsiteY4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648186 w 980623"/>
                <a:gd name="connsiteY2" fmla="*/ 2548 h 369326"/>
                <a:gd name="connsiteX3" fmla="*/ 0 w 980623"/>
                <a:gd name="connsiteY3" fmla="*/ 369326 h 369326"/>
                <a:gd name="connsiteX4" fmla="*/ 0 w 980623"/>
                <a:gd name="connsiteY4" fmla="*/ 369326 h 369326"/>
                <a:gd name="connsiteX0" fmla="*/ 998552 w 998552"/>
                <a:gd name="connsiteY0" fmla="*/ 2547 h 371567"/>
                <a:gd name="connsiteX1" fmla="*/ 891575 w 998552"/>
                <a:gd name="connsiteY1" fmla="*/ 0 h 371567"/>
                <a:gd name="connsiteX2" fmla="*/ 666115 w 998552"/>
                <a:gd name="connsiteY2" fmla="*/ 2548 h 371567"/>
                <a:gd name="connsiteX3" fmla="*/ 17929 w 998552"/>
                <a:gd name="connsiteY3" fmla="*/ 369326 h 371567"/>
                <a:gd name="connsiteX4" fmla="*/ 0 w 998552"/>
                <a:gd name="connsiteY4" fmla="*/ 371567 h 37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552" h="371567">
                  <a:moveTo>
                    <a:pt x="998552" y="2547"/>
                  </a:moveTo>
                  <a:lnTo>
                    <a:pt x="891575" y="0"/>
                  </a:lnTo>
                  <a:lnTo>
                    <a:pt x="666115" y="2548"/>
                  </a:lnTo>
                  <a:cubicBezTo>
                    <a:pt x="482407" y="14796"/>
                    <a:pt x="270319" y="352439"/>
                    <a:pt x="17929" y="369326"/>
                  </a:cubicBezTo>
                  <a:lnTo>
                    <a:pt x="0" y="371567"/>
                  </a:lnTo>
                </a:path>
              </a:pathLst>
            </a:cu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4167176" y="3463775"/>
              <a:ext cx="3203421" cy="393823"/>
            </a:xfrm>
            <a:custGeom>
              <a:avLst/>
              <a:gdLst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82115"/>
                <a:gd name="connsiteX1" fmla="*/ 873646 w 980623"/>
                <a:gd name="connsiteY1" fmla="*/ 0 h 382115"/>
                <a:gd name="connsiteX2" fmla="*/ 713181 w 980623"/>
                <a:gd name="connsiteY2" fmla="*/ 2547 h 382115"/>
                <a:gd name="connsiteX3" fmla="*/ 616392 w 980623"/>
                <a:gd name="connsiteY3" fmla="*/ 15282 h 382115"/>
                <a:gd name="connsiteX4" fmla="*/ 522150 w 980623"/>
                <a:gd name="connsiteY4" fmla="*/ 43300 h 382115"/>
                <a:gd name="connsiteX5" fmla="*/ 478850 w 980623"/>
                <a:gd name="connsiteY5" fmla="*/ 66224 h 382115"/>
                <a:gd name="connsiteX6" fmla="*/ 343855 w 980623"/>
                <a:gd name="connsiteY6" fmla="*/ 175748 h 382115"/>
                <a:gd name="connsiteX7" fmla="*/ 229236 w 980623"/>
                <a:gd name="connsiteY7" fmla="*/ 272537 h 382115"/>
                <a:gd name="connsiteX8" fmla="*/ 134994 w 980623"/>
                <a:gd name="connsiteY8" fmla="*/ 326026 h 382115"/>
                <a:gd name="connsiteX9" fmla="*/ 0 w 980623"/>
                <a:gd name="connsiteY9" fmla="*/ 369326 h 382115"/>
                <a:gd name="connsiteX10" fmla="*/ 0 w 980623"/>
                <a:gd name="connsiteY10" fmla="*/ 369326 h 382115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3281693 w 3281693"/>
                <a:gd name="connsiteY0" fmla="*/ 2547 h 369326"/>
                <a:gd name="connsiteX1" fmla="*/ 3174716 w 3281693"/>
                <a:gd name="connsiteY1" fmla="*/ 0 h 369326"/>
                <a:gd name="connsiteX2" fmla="*/ 3014251 w 3281693"/>
                <a:gd name="connsiteY2" fmla="*/ 2547 h 369326"/>
                <a:gd name="connsiteX3" fmla="*/ 2917462 w 3281693"/>
                <a:gd name="connsiteY3" fmla="*/ 15282 h 369326"/>
                <a:gd name="connsiteX4" fmla="*/ 2823220 w 3281693"/>
                <a:gd name="connsiteY4" fmla="*/ 43300 h 369326"/>
                <a:gd name="connsiteX5" fmla="*/ 2779920 w 3281693"/>
                <a:gd name="connsiteY5" fmla="*/ 66224 h 369326"/>
                <a:gd name="connsiteX6" fmla="*/ 2644925 w 3281693"/>
                <a:gd name="connsiteY6" fmla="*/ 175748 h 369326"/>
                <a:gd name="connsiteX7" fmla="*/ 2530306 w 3281693"/>
                <a:gd name="connsiteY7" fmla="*/ 272537 h 369326"/>
                <a:gd name="connsiteX8" fmla="*/ 2436064 w 3281693"/>
                <a:gd name="connsiteY8" fmla="*/ 326026 h 369326"/>
                <a:gd name="connsiteX9" fmla="*/ 2301070 w 3281693"/>
                <a:gd name="connsiteY9" fmla="*/ 369326 h 369326"/>
                <a:gd name="connsiteX10" fmla="*/ 0 w 3281693"/>
                <a:gd name="connsiteY10" fmla="*/ 233323 h 369326"/>
                <a:gd name="connsiteX0" fmla="*/ 3281693 w 3281693"/>
                <a:gd name="connsiteY0" fmla="*/ 2547 h 340459"/>
                <a:gd name="connsiteX1" fmla="*/ 3174716 w 3281693"/>
                <a:gd name="connsiteY1" fmla="*/ 0 h 340459"/>
                <a:gd name="connsiteX2" fmla="*/ 3014251 w 3281693"/>
                <a:gd name="connsiteY2" fmla="*/ 2547 h 340459"/>
                <a:gd name="connsiteX3" fmla="*/ 2917462 w 3281693"/>
                <a:gd name="connsiteY3" fmla="*/ 15282 h 340459"/>
                <a:gd name="connsiteX4" fmla="*/ 2823220 w 3281693"/>
                <a:gd name="connsiteY4" fmla="*/ 43300 h 340459"/>
                <a:gd name="connsiteX5" fmla="*/ 2779920 w 3281693"/>
                <a:gd name="connsiteY5" fmla="*/ 66224 h 340459"/>
                <a:gd name="connsiteX6" fmla="*/ 2644925 w 3281693"/>
                <a:gd name="connsiteY6" fmla="*/ 175748 h 340459"/>
                <a:gd name="connsiteX7" fmla="*/ 2530306 w 3281693"/>
                <a:gd name="connsiteY7" fmla="*/ 272537 h 340459"/>
                <a:gd name="connsiteX8" fmla="*/ 2436064 w 3281693"/>
                <a:gd name="connsiteY8" fmla="*/ 326026 h 340459"/>
                <a:gd name="connsiteX9" fmla="*/ 576064 w 3281693"/>
                <a:gd name="connsiteY9" fmla="*/ 89307 h 340459"/>
                <a:gd name="connsiteX10" fmla="*/ 0 w 3281693"/>
                <a:gd name="connsiteY10" fmla="*/ 233323 h 340459"/>
                <a:gd name="connsiteX0" fmla="*/ 3281693 w 3281693"/>
                <a:gd name="connsiteY0" fmla="*/ 2547 h 272537"/>
                <a:gd name="connsiteX1" fmla="*/ 3174716 w 3281693"/>
                <a:gd name="connsiteY1" fmla="*/ 0 h 272537"/>
                <a:gd name="connsiteX2" fmla="*/ 3014251 w 3281693"/>
                <a:gd name="connsiteY2" fmla="*/ 2547 h 272537"/>
                <a:gd name="connsiteX3" fmla="*/ 2917462 w 3281693"/>
                <a:gd name="connsiteY3" fmla="*/ 15282 h 272537"/>
                <a:gd name="connsiteX4" fmla="*/ 2823220 w 3281693"/>
                <a:gd name="connsiteY4" fmla="*/ 43300 h 272537"/>
                <a:gd name="connsiteX5" fmla="*/ 2779920 w 3281693"/>
                <a:gd name="connsiteY5" fmla="*/ 66224 h 272537"/>
                <a:gd name="connsiteX6" fmla="*/ 2644925 w 3281693"/>
                <a:gd name="connsiteY6" fmla="*/ 175748 h 272537"/>
                <a:gd name="connsiteX7" fmla="*/ 2530306 w 3281693"/>
                <a:gd name="connsiteY7" fmla="*/ 272537 h 272537"/>
                <a:gd name="connsiteX8" fmla="*/ 1296144 w 3281693"/>
                <a:gd name="connsiteY8" fmla="*/ 17300 h 272537"/>
                <a:gd name="connsiteX9" fmla="*/ 576064 w 3281693"/>
                <a:gd name="connsiteY9" fmla="*/ 89307 h 272537"/>
                <a:gd name="connsiteX10" fmla="*/ 0 w 3281693"/>
                <a:gd name="connsiteY10" fmla="*/ 233323 h 272537"/>
                <a:gd name="connsiteX0" fmla="*/ 3281693 w 3281693"/>
                <a:gd name="connsiteY0" fmla="*/ 2547 h 233323"/>
                <a:gd name="connsiteX1" fmla="*/ 3174716 w 3281693"/>
                <a:gd name="connsiteY1" fmla="*/ 0 h 233323"/>
                <a:gd name="connsiteX2" fmla="*/ 3014251 w 3281693"/>
                <a:gd name="connsiteY2" fmla="*/ 2547 h 233323"/>
                <a:gd name="connsiteX3" fmla="*/ 2917462 w 3281693"/>
                <a:gd name="connsiteY3" fmla="*/ 15282 h 233323"/>
                <a:gd name="connsiteX4" fmla="*/ 2823220 w 3281693"/>
                <a:gd name="connsiteY4" fmla="*/ 43300 h 233323"/>
                <a:gd name="connsiteX5" fmla="*/ 2779920 w 3281693"/>
                <a:gd name="connsiteY5" fmla="*/ 66224 h 233323"/>
                <a:gd name="connsiteX6" fmla="*/ 2644925 w 3281693"/>
                <a:gd name="connsiteY6" fmla="*/ 175748 h 233323"/>
                <a:gd name="connsiteX7" fmla="*/ 1296144 w 3281693"/>
                <a:gd name="connsiteY7" fmla="*/ 17300 h 233323"/>
                <a:gd name="connsiteX8" fmla="*/ 576064 w 3281693"/>
                <a:gd name="connsiteY8" fmla="*/ 89307 h 233323"/>
                <a:gd name="connsiteX9" fmla="*/ 0 w 3281693"/>
                <a:gd name="connsiteY9" fmla="*/ 233323 h 233323"/>
                <a:gd name="connsiteX0" fmla="*/ 3281693 w 3281693"/>
                <a:gd name="connsiteY0" fmla="*/ 2547 h 233323"/>
                <a:gd name="connsiteX1" fmla="*/ 3174716 w 3281693"/>
                <a:gd name="connsiteY1" fmla="*/ 0 h 233323"/>
                <a:gd name="connsiteX2" fmla="*/ 3014251 w 3281693"/>
                <a:gd name="connsiteY2" fmla="*/ 2547 h 233323"/>
                <a:gd name="connsiteX3" fmla="*/ 2917462 w 3281693"/>
                <a:gd name="connsiteY3" fmla="*/ 15282 h 233323"/>
                <a:gd name="connsiteX4" fmla="*/ 2779920 w 3281693"/>
                <a:gd name="connsiteY4" fmla="*/ 66224 h 233323"/>
                <a:gd name="connsiteX5" fmla="*/ 2644925 w 3281693"/>
                <a:gd name="connsiteY5" fmla="*/ 175748 h 233323"/>
                <a:gd name="connsiteX6" fmla="*/ 1296144 w 3281693"/>
                <a:gd name="connsiteY6" fmla="*/ 17300 h 233323"/>
                <a:gd name="connsiteX7" fmla="*/ 576064 w 3281693"/>
                <a:gd name="connsiteY7" fmla="*/ 89307 h 233323"/>
                <a:gd name="connsiteX8" fmla="*/ 0 w 3281693"/>
                <a:gd name="connsiteY8" fmla="*/ 233323 h 233323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917462 w 3281693"/>
                <a:gd name="connsiteY3" fmla="*/ 69990 h 288031"/>
                <a:gd name="connsiteX4" fmla="*/ 2779920 w 3281693"/>
                <a:gd name="connsiteY4" fmla="*/ 120932 h 288031"/>
                <a:gd name="connsiteX5" fmla="*/ 2088232 w 3281693"/>
                <a:gd name="connsiteY5" fmla="*/ 0 h 288031"/>
                <a:gd name="connsiteX6" fmla="*/ 1296144 w 3281693"/>
                <a:gd name="connsiteY6" fmla="*/ 72008 h 288031"/>
                <a:gd name="connsiteX7" fmla="*/ 576064 w 3281693"/>
                <a:gd name="connsiteY7" fmla="*/ 144015 h 288031"/>
                <a:gd name="connsiteX8" fmla="*/ 0 w 3281693"/>
                <a:gd name="connsiteY8" fmla="*/ 288031 h 288031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917462 w 3281693"/>
                <a:gd name="connsiteY3" fmla="*/ 69990 h 288031"/>
                <a:gd name="connsiteX4" fmla="*/ 2088232 w 3281693"/>
                <a:gd name="connsiteY4" fmla="*/ 0 h 288031"/>
                <a:gd name="connsiteX5" fmla="*/ 1296144 w 3281693"/>
                <a:gd name="connsiteY5" fmla="*/ 72008 h 288031"/>
                <a:gd name="connsiteX6" fmla="*/ 576064 w 3281693"/>
                <a:gd name="connsiteY6" fmla="*/ 144015 h 288031"/>
                <a:gd name="connsiteX7" fmla="*/ 0 w 3281693"/>
                <a:gd name="connsiteY7" fmla="*/ 288031 h 288031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880320 w 3281693"/>
                <a:gd name="connsiteY3" fmla="*/ 72008 h 288031"/>
                <a:gd name="connsiteX4" fmla="*/ 2088232 w 3281693"/>
                <a:gd name="connsiteY4" fmla="*/ 0 h 288031"/>
                <a:gd name="connsiteX5" fmla="*/ 1296144 w 3281693"/>
                <a:gd name="connsiteY5" fmla="*/ 72008 h 288031"/>
                <a:gd name="connsiteX6" fmla="*/ 576064 w 3281693"/>
                <a:gd name="connsiteY6" fmla="*/ 144015 h 288031"/>
                <a:gd name="connsiteX7" fmla="*/ 0 w 3281693"/>
                <a:gd name="connsiteY7" fmla="*/ 288031 h 288031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088232 w 3281693"/>
                <a:gd name="connsiteY3" fmla="*/ 0 h 288031"/>
                <a:gd name="connsiteX4" fmla="*/ 1296144 w 3281693"/>
                <a:gd name="connsiteY4" fmla="*/ 72008 h 288031"/>
                <a:gd name="connsiteX5" fmla="*/ 576064 w 3281693"/>
                <a:gd name="connsiteY5" fmla="*/ 144015 h 288031"/>
                <a:gd name="connsiteX6" fmla="*/ 0 w 3281693"/>
                <a:gd name="connsiteY6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60049 h 290825"/>
                <a:gd name="connsiteX1" fmla="*/ 3014251 w 3281693"/>
                <a:gd name="connsiteY1" fmla="*/ 60049 h 290825"/>
                <a:gd name="connsiteX2" fmla="*/ 2088232 w 3281693"/>
                <a:gd name="connsiteY2" fmla="*/ 2794 h 290825"/>
                <a:gd name="connsiteX3" fmla="*/ 1296144 w 3281693"/>
                <a:gd name="connsiteY3" fmla="*/ 74802 h 290825"/>
                <a:gd name="connsiteX4" fmla="*/ 576064 w 3281693"/>
                <a:gd name="connsiteY4" fmla="*/ 146809 h 290825"/>
                <a:gd name="connsiteX5" fmla="*/ 0 w 3281693"/>
                <a:gd name="connsiteY5" fmla="*/ 290825 h 290825"/>
                <a:gd name="connsiteX0" fmla="*/ 3281693 w 3281693"/>
                <a:gd name="connsiteY0" fmla="*/ 60049 h 290825"/>
                <a:gd name="connsiteX1" fmla="*/ 3014251 w 3281693"/>
                <a:gd name="connsiteY1" fmla="*/ 60049 h 290825"/>
                <a:gd name="connsiteX2" fmla="*/ 2088232 w 3281693"/>
                <a:gd name="connsiteY2" fmla="*/ 2794 h 290825"/>
                <a:gd name="connsiteX3" fmla="*/ 1296144 w 3281693"/>
                <a:gd name="connsiteY3" fmla="*/ 74802 h 290825"/>
                <a:gd name="connsiteX4" fmla="*/ 576064 w 3281693"/>
                <a:gd name="connsiteY4" fmla="*/ 146809 h 290825"/>
                <a:gd name="connsiteX5" fmla="*/ 0 w 3281693"/>
                <a:gd name="connsiteY5" fmla="*/ 290825 h 290825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576064 w 3281693"/>
                <a:gd name="connsiteY4" fmla="*/ 181248 h 325264"/>
                <a:gd name="connsiteX5" fmla="*/ 0 w 3281693"/>
                <a:gd name="connsiteY5" fmla="*/ 325264 h 325264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576064 w 3281693"/>
                <a:gd name="connsiteY4" fmla="*/ 181248 h 325264"/>
                <a:gd name="connsiteX5" fmla="*/ 0 w 3281693"/>
                <a:gd name="connsiteY5" fmla="*/ 325264 h 325264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576064 w 3281693"/>
                <a:gd name="connsiteY4" fmla="*/ 181248 h 325264"/>
                <a:gd name="connsiteX5" fmla="*/ 0 w 3281693"/>
                <a:gd name="connsiteY5" fmla="*/ 325264 h 325264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605356 w 3281693"/>
                <a:gd name="connsiteY4" fmla="*/ 216748 h 325264"/>
                <a:gd name="connsiteX5" fmla="*/ 0 w 3281693"/>
                <a:gd name="connsiteY5" fmla="*/ 325264 h 325264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567998 w 3244335"/>
                <a:gd name="connsiteY4" fmla="*/ 216748 h 346649"/>
                <a:gd name="connsiteX5" fmla="*/ 0 w 3244335"/>
                <a:gd name="connsiteY5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567998 w 3244335"/>
                <a:gd name="connsiteY4" fmla="*/ 216748 h 346649"/>
                <a:gd name="connsiteX5" fmla="*/ 0 w 3244335"/>
                <a:gd name="connsiteY5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6693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6693 h 346649"/>
                <a:gd name="connsiteX4" fmla="*/ 0 w 3244335"/>
                <a:gd name="connsiteY4" fmla="*/ 346649 h 346649"/>
                <a:gd name="connsiteX0" fmla="*/ 3212071 w 3212071"/>
                <a:gd name="connsiteY0" fmla="*/ 94488 h 375675"/>
                <a:gd name="connsiteX1" fmla="*/ 2944629 w 3212071"/>
                <a:gd name="connsiteY1" fmla="*/ 94488 h 375675"/>
                <a:gd name="connsiteX2" fmla="*/ 2018131 w 3212071"/>
                <a:gd name="connsiteY2" fmla="*/ 2794 h 375675"/>
                <a:gd name="connsiteX3" fmla="*/ 1226522 w 3212071"/>
                <a:gd name="connsiteY3" fmla="*/ 106693 h 375675"/>
                <a:gd name="connsiteX4" fmla="*/ 0 w 3212071"/>
                <a:gd name="connsiteY4" fmla="*/ 375675 h 375675"/>
                <a:gd name="connsiteX0" fmla="*/ 3212071 w 3212071"/>
                <a:gd name="connsiteY0" fmla="*/ 94488 h 375675"/>
                <a:gd name="connsiteX1" fmla="*/ 2944629 w 3212071"/>
                <a:gd name="connsiteY1" fmla="*/ 94488 h 375675"/>
                <a:gd name="connsiteX2" fmla="*/ 2018131 w 3212071"/>
                <a:gd name="connsiteY2" fmla="*/ 2794 h 375675"/>
                <a:gd name="connsiteX3" fmla="*/ 1226522 w 3212071"/>
                <a:gd name="connsiteY3" fmla="*/ 106693 h 375675"/>
                <a:gd name="connsiteX4" fmla="*/ 0 w 3212071"/>
                <a:gd name="connsiteY4" fmla="*/ 375675 h 375675"/>
                <a:gd name="connsiteX0" fmla="*/ 3203421 w 3203421"/>
                <a:gd name="connsiteY0" fmla="*/ 94488 h 393823"/>
                <a:gd name="connsiteX1" fmla="*/ 2935979 w 3203421"/>
                <a:gd name="connsiteY1" fmla="*/ 94488 h 393823"/>
                <a:gd name="connsiteX2" fmla="*/ 2009481 w 3203421"/>
                <a:gd name="connsiteY2" fmla="*/ 2794 h 393823"/>
                <a:gd name="connsiteX3" fmla="*/ 1217872 w 3203421"/>
                <a:gd name="connsiteY3" fmla="*/ 106693 h 393823"/>
                <a:gd name="connsiteX4" fmla="*/ 0 w 3203421"/>
                <a:gd name="connsiteY4" fmla="*/ 393823 h 393823"/>
                <a:gd name="connsiteX0" fmla="*/ 3203421 w 3203421"/>
                <a:gd name="connsiteY0" fmla="*/ 94488 h 393823"/>
                <a:gd name="connsiteX1" fmla="*/ 2935979 w 3203421"/>
                <a:gd name="connsiteY1" fmla="*/ 94488 h 393823"/>
                <a:gd name="connsiteX2" fmla="*/ 2009481 w 3203421"/>
                <a:gd name="connsiteY2" fmla="*/ 2794 h 393823"/>
                <a:gd name="connsiteX3" fmla="*/ 1217872 w 3203421"/>
                <a:gd name="connsiteY3" fmla="*/ 106693 h 393823"/>
                <a:gd name="connsiteX4" fmla="*/ 0 w 3203421"/>
                <a:gd name="connsiteY4" fmla="*/ 393823 h 39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421" h="393823">
                  <a:moveTo>
                    <a:pt x="3203421" y="94488"/>
                  </a:moveTo>
                  <a:cubicBezTo>
                    <a:pt x="3114274" y="94488"/>
                    <a:pt x="3099042" y="100113"/>
                    <a:pt x="2935979" y="94488"/>
                  </a:cubicBezTo>
                  <a:lnTo>
                    <a:pt x="2009481" y="2794"/>
                  </a:lnTo>
                  <a:cubicBezTo>
                    <a:pt x="1709527" y="0"/>
                    <a:pt x="1486252" y="60297"/>
                    <a:pt x="1217872" y="106693"/>
                  </a:cubicBezTo>
                  <a:cubicBezTo>
                    <a:pt x="876139" y="164002"/>
                    <a:pt x="267341" y="285780"/>
                    <a:pt x="0" y="393823"/>
                  </a:cubicBezTo>
                </a:path>
              </a:pathLst>
            </a:cu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995906" y="3885786"/>
              <a:ext cx="3063979" cy="1387012"/>
            </a:xfrm>
            <a:custGeom>
              <a:avLst/>
              <a:gdLst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82115"/>
                <a:gd name="connsiteX1" fmla="*/ 873646 w 980623"/>
                <a:gd name="connsiteY1" fmla="*/ 0 h 382115"/>
                <a:gd name="connsiteX2" fmla="*/ 713181 w 980623"/>
                <a:gd name="connsiteY2" fmla="*/ 2547 h 382115"/>
                <a:gd name="connsiteX3" fmla="*/ 616392 w 980623"/>
                <a:gd name="connsiteY3" fmla="*/ 15282 h 382115"/>
                <a:gd name="connsiteX4" fmla="*/ 522150 w 980623"/>
                <a:gd name="connsiteY4" fmla="*/ 43300 h 382115"/>
                <a:gd name="connsiteX5" fmla="*/ 478850 w 980623"/>
                <a:gd name="connsiteY5" fmla="*/ 66224 h 382115"/>
                <a:gd name="connsiteX6" fmla="*/ 343855 w 980623"/>
                <a:gd name="connsiteY6" fmla="*/ 175748 h 382115"/>
                <a:gd name="connsiteX7" fmla="*/ 229236 w 980623"/>
                <a:gd name="connsiteY7" fmla="*/ 272537 h 382115"/>
                <a:gd name="connsiteX8" fmla="*/ 134994 w 980623"/>
                <a:gd name="connsiteY8" fmla="*/ 326026 h 382115"/>
                <a:gd name="connsiteX9" fmla="*/ 0 w 980623"/>
                <a:gd name="connsiteY9" fmla="*/ 369326 h 382115"/>
                <a:gd name="connsiteX10" fmla="*/ 0 w 980623"/>
                <a:gd name="connsiteY10" fmla="*/ 369326 h 382115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980623 w 980623"/>
                <a:gd name="connsiteY0" fmla="*/ 2547 h 369326"/>
                <a:gd name="connsiteX1" fmla="*/ 873646 w 980623"/>
                <a:gd name="connsiteY1" fmla="*/ 0 h 369326"/>
                <a:gd name="connsiteX2" fmla="*/ 713181 w 980623"/>
                <a:gd name="connsiteY2" fmla="*/ 2547 h 369326"/>
                <a:gd name="connsiteX3" fmla="*/ 616392 w 980623"/>
                <a:gd name="connsiteY3" fmla="*/ 15282 h 369326"/>
                <a:gd name="connsiteX4" fmla="*/ 522150 w 980623"/>
                <a:gd name="connsiteY4" fmla="*/ 43300 h 369326"/>
                <a:gd name="connsiteX5" fmla="*/ 478850 w 980623"/>
                <a:gd name="connsiteY5" fmla="*/ 66224 h 369326"/>
                <a:gd name="connsiteX6" fmla="*/ 343855 w 980623"/>
                <a:gd name="connsiteY6" fmla="*/ 175748 h 369326"/>
                <a:gd name="connsiteX7" fmla="*/ 229236 w 980623"/>
                <a:gd name="connsiteY7" fmla="*/ 272537 h 369326"/>
                <a:gd name="connsiteX8" fmla="*/ 134994 w 980623"/>
                <a:gd name="connsiteY8" fmla="*/ 326026 h 369326"/>
                <a:gd name="connsiteX9" fmla="*/ 0 w 980623"/>
                <a:gd name="connsiteY9" fmla="*/ 369326 h 369326"/>
                <a:gd name="connsiteX10" fmla="*/ 0 w 980623"/>
                <a:gd name="connsiteY10" fmla="*/ 369326 h 369326"/>
                <a:gd name="connsiteX0" fmla="*/ 3281693 w 3281693"/>
                <a:gd name="connsiteY0" fmla="*/ 2547 h 369326"/>
                <a:gd name="connsiteX1" fmla="*/ 3174716 w 3281693"/>
                <a:gd name="connsiteY1" fmla="*/ 0 h 369326"/>
                <a:gd name="connsiteX2" fmla="*/ 3014251 w 3281693"/>
                <a:gd name="connsiteY2" fmla="*/ 2547 h 369326"/>
                <a:gd name="connsiteX3" fmla="*/ 2917462 w 3281693"/>
                <a:gd name="connsiteY3" fmla="*/ 15282 h 369326"/>
                <a:gd name="connsiteX4" fmla="*/ 2823220 w 3281693"/>
                <a:gd name="connsiteY4" fmla="*/ 43300 h 369326"/>
                <a:gd name="connsiteX5" fmla="*/ 2779920 w 3281693"/>
                <a:gd name="connsiteY5" fmla="*/ 66224 h 369326"/>
                <a:gd name="connsiteX6" fmla="*/ 2644925 w 3281693"/>
                <a:gd name="connsiteY6" fmla="*/ 175748 h 369326"/>
                <a:gd name="connsiteX7" fmla="*/ 2530306 w 3281693"/>
                <a:gd name="connsiteY7" fmla="*/ 272537 h 369326"/>
                <a:gd name="connsiteX8" fmla="*/ 2436064 w 3281693"/>
                <a:gd name="connsiteY8" fmla="*/ 326026 h 369326"/>
                <a:gd name="connsiteX9" fmla="*/ 2301070 w 3281693"/>
                <a:gd name="connsiteY9" fmla="*/ 369326 h 369326"/>
                <a:gd name="connsiteX10" fmla="*/ 0 w 3281693"/>
                <a:gd name="connsiteY10" fmla="*/ 233323 h 369326"/>
                <a:gd name="connsiteX0" fmla="*/ 3281693 w 3281693"/>
                <a:gd name="connsiteY0" fmla="*/ 2547 h 340459"/>
                <a:gd name="connsiteX1" fmla="*/ 3174716 w 3281693"/>
                <a:gd name="connsiteY1" fmla="*/ 0 h 340459"/>
                <a:gd name="connsiteX2" fmla="*/ 3014251 w 3281693"/>
                <a:gd name="connsiteY2" fmla="*/ 2547 h 340459"/>
                <a:gd name="connsiteX3" fmla="*/ 2917462 w 3281693"/>
                <a:gd name="connsiteY3" fmla="*/ 15282 h 340459"/>
                <a:gd name="connsiteX4" fmla="*/ 2823220 w 3281693"/>
                <a:gd name="connsiteY4" fmla="*/ 43300 h 340459"/>
                <a:gd name="connsiteX5" fmla="*/ 2779920 w 3281693"/>
                <a:gd name="connsiteY5" fmla="*/ 66224 h 340459"/>
                <a:gd name="connsiteX6" fmla="*/ 2644925 w 3281693"/>
                <a:gd name="connsiteY6" fmla="*/ 175748 h 340459"/>
                <a:gd name="connsiteX7" fmla="*/ 2530306 w 3281693"/>
                <a:gd name="connsiteY7" fmla="*/ 272537 h 340459"/>
                <a:gd name="connsiteX8" fmla="*/ 2436064 w 3281693"/>
                <a:gd name="connsiteY8" fmla="*/ 326026 h 340459"/>
                <a:gd name="connsiteX9" fmla="*/ 576064 w 3281693"/>
                <a:gd name="connsiteY9" fmla="*/ 89307 h 340459"/>
                <a:gd name="connsiteX10" fmla="*/ 0 w 3281693"/>
                <a:gd name="connsiteY10" fmla="*/ 233323 h 340459"/>
                <a:gd name="connsiteX0" fmla="*/ 3281693 w 3281693"/>
                <a:gd name="connsiteY0" fmla="*/ 2547 h 272537"/>
                <a:gd name="connsiteX1" fmla="*/ 3174716 w 3281693"/>
                <a:gd name="connsiteY1" fmla="*/ 0 h 272537"/>
                <a:gd name="connsiteX2" fmla="*/ 3014251 w 3281693"/>
                <a:gd name="connsiteY2" fmla="*/ 2547 h 272537"/>
                <a:gd name="connsiteX3" fmla="*/ 2917462 w 3281693"/>
                <a:gd name="connsiteY3" fmla="*/ 15282 h 272537"/>
                <a:gd name="connsiteX4" fmla="*/ 2823220 w 3281693"/>
                <a:gd name="connsiteY4" fmla="*/ 43300 h 272537"/>
                <a:gd name="connsiteX5" fmla="*/ 2779920 w 3281693"/>
                <a:gd name="connsiteY5" fmla="*/ 66224 h 272537"/>
                <a:gd name="connsiteX6" fmla="*/ 2644925 w 3281693"/>
                <a:gd name="connsiteY6" fmla="*/ 175748 h 272537"/>
                <a:gd name="connsiteX7" fmla="*/ 2530306 w 3281693"/>
                <a:gd name="connsiteY7" fmla="*/ 272537 h 272537"/>
                <a:gd name="connsiteX8" fmla="*/ 1296144 w 3281693"/>
                <a:gd name="connsiteY8" fmla="*/ 17300 h 272537"/>
                <a:gd name="connsiteX9" fmla="*/ 576064 w 3281693"/>
                <a:gd name="connsiteY9" fmla="*/ 89307 h 272537"/>
                <a:gd name="connsiteX10" fmla="*/ 0 w 3281693"/>
                <a:gd name="connsiteY10" fmla="*/ 233323 h 272537"/>
                <a:gd name="connsiteX0" fmla="*/ 3281693 w 3281693"/>
                <a:gd name="connsiteY0" fmla="*/ 2547 h 233323"/>
                <a:gd name="connsiteX1" fmla="*/ 3174716 w 3281693"/>
                <a:gd name="connsiteY1" fmla="*/ 0 h 233323"/>
                <a:gd name="connsiteX2" fmla="*/ 3014251 w 3281693"/>
                <a:gd name="connsiteY2" fmla="*/ 2547 h 233323"/>
                <a:gd name="connsiteX3" fmla="*/ 2917462 w 3281693"/>
                <a:gd name="connsiteY3" fmla="*/ 15282 h 233323"/>
                <a:gd name="connsiteX4" fmla="*/ 2823220 w 3281693"/>
                <a:gd name="connsiteY4" fmla="*/ 43300 h 233323"/>
                <a:gd name="connsiteX5" fmla="*/ 2779920 w 3281693"/>
                <a:gd name="connsiteY5" fmla="*/ 66224 h 233323"/>
                <a:gd name="connsiteX6" fmla="*/ 2644925 w 3281693"/>
                <a:gd name="connsiteY6" fmla="*/ 175748 h 233323"/>
                <a:gd name="connsiteX7" fmla="*/ 1296144 w 3281693"/>
                <a:gd name="connsiteY7" fmla="*/ 17300 h 233323"/>
                <a:gd name="connsiteX8" fmla="*/ 576064 w 3281693"/>
                <a:gd name="connsiteY8" fmla="*/ 89307 h 233323"/>
                <a:gd name="connsiteX9" fmla="*/ 0 w 3281693"/>
                <a:gd name="connsiteY9" fmla="*/ 233323 h 233323"/>
                <a:gd name="connsiteX0" fmla="*/ 3281693 w 3281693"/>
                <a:gd name="connsiteY0" fmla="*/ 2547 h 233323"/>
                <a:gd name="connsiteX1" fmla="*/ 3174716 w 3281693"/>
                <a:gd name="connsiteY1" fmla="*/ 0 h 233323"/>
                <a:gd name="connsiteX2" fmla="*/ 3014251 w 3281693"/>
                <a:gd name="connsiteY2" fmla="*/ 2547 h 233323"/>
                <a:gd name="connsiteX3" fmla="*/ 2917462 w 3281693"/>
                <a:gd name="connsiteY3" fmla="*/ 15282 h 233323"/>
                <a:gd name="connsiteX4" fmla="*/ 2779920 w 3281693"/>
                <a:gd name="connsiteY4" fmla="*/ 66224 h 233323"/>
                <a:gd name="connsiteX5" fmla="*/ 2644925 w 3281693"/>
                <a:gd name="connsiteY5" fmla="*/ 175748 h 233323"/>
                <a:gd name="connsiteX6" fmla="*/ 1296144 w 3281693"/>
                <a:gd name="connsiteY6" fmla="*/ 17300 h 233323"/>
                <a:gd name="connsiteX7" fmla="*/ 576064 w 3281693"/>
                <a:gd name="connsiteY7" fmla="*/ 89307 h 233323"/>
                <a:gd name="connsiteX8" fmla="*/ 0 w 3281693"/>
                <a:gd name="connsiteY8" fmla="*/ 233323 h 233323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917462 w 3281693"/>
                <a:gd name="connsiteY3" fmla="*/ 69990 h 288031"/>
                <a:gd name="connsiteX4" fmla="*/ 2779920 w 3281693"/>
                <a:gd name="connsiteY4" fmla="*/ 120932 h 288031"/>
                <a:gd name="connsiteX5" fmla="*/ 2088232 w 3281693"/>
                <a:gd name="connsiteY5" fmla="*/ 0 h 288031"/>
                <a:gd name="connsiteX6" fmla="*/ 1296144 w 3281693"/>
                <a:gd name="connsiteY6" fmla="*/ 72008 h 288031"/>
                <a:gd name="connsiteX7" fmla="*/ 576064 w 3281693"/>
                <a:gd name="connsiteY7" fmla="*/ 144015 h 288031"/>
                <a:gd name="connsiteX8" fmla="*/ 0 w 3281693"/>
                <a:gd name="connsiteY8" fmla="*/ 288031 h 288031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917462 w 3281693"/>
                <a:gd name="connsiteY3" fmla="*/ 69990 h 288031"/>
                <a:gd name="connsiteX4" fmla="*/ 2088232 w 3281693"/>
                <a:gd name="connsiteY4" fmla="*/ 0 h 288031"/>
                <a:gd name="connsiteX5" fmla="*/ 1296144 w 3281693"/>
                <a:gd name="connsiteY5" fmla="*/ 72008 h 288031"/>
                <a:gd name="connsiteX6" fmla="*/ 576064 w 3281693"/>
                <a:gd name="connsiteY6" fmla="*/ 144015 h 288031"/>
                <a:gd name="connsiteX7" fmla="*/ 0 w 3281693"/>
                <a:gd name="connsiteY7" fmla="*/ 288031 h 288031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880320 w 3281693"/>
                <a:gd name="connsiteY3" fmla="*/ 72008 h 288031"/>
                <a:gd name="connsiteX4" fmla="*/ 2088232 w 3281693"/>
                <a:gd name="connsiteY4" fmla="*/ 0 h 288031"/>
                <a:gd name="connsiteX5" fmla="*/ 1296144 w 3281693"/>
                <a:gd name="connsiteY5" fmla="*/ 72008 h 288031"/>
                <a:gd name="connsiteX6" fmla="*/ 576064 w 3281693"/>
                <a:gd name="connsiteY6" fmla="*/ 144015 h 288031"/>
                <a:gd name="connsiteX7" fmla="*/ 0 w 3281693"/>
                <a:gd name="connsiteY7" fmla="*/ 288031 h 288031"/>
                <a:gd name="connsiteX0" fmla="*/ 3281693 w 3281693"/>
                <a:gd name="connsiteY0" fmla="*/ 57255 h 288031"/>
                <a:gd name="connsiteX1" fmla="*/ 3174716 w 3281693"/>
                <a:gd name="connsiteY1" fmla="*/ 54708 h 288031"/>
                <a:gd name="connsiteX2" fmla="*/ 3014251 w 3281693"/>
                <a:gd name="connsiteY2" fmla="*/ 57255 h 288031"/>
                <a:gd name="connsiteX3" fmla="*/ 2088232 w 3281693"/>
                <a:gd name="connsiteY3" fmla="*/ 0 h 288031"/>
                <a:gd name="connsiteX4" fmla="*/ 1296144 w 3281693"/>
                <a:gd name="connsiteY4" fmla="*/ 72008 h 288031"/>
                <a:gd name="connsiteX5" fmla="*/ 576064 w 3281693"/>
                <a:gd name="connsiteY5" fmla="*/ 144015 h 288031"/>
                <a:gd name="connsiteX6" fmla="*/ 0 w 3281693"/>
                <a:gd name="connsiteY6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57255 h 288031"/>
                <a:gd name="connsiteX1" fmla="*/ 3014251 w 3281693"/>
                <a:gd name="connsiteY1" fmla="*/ 57255 h 288031"/>
                <a:gd name="connsiteX2" fmla="*/ 2088232 w 3281693"/>
                <a:gd name="connsiteY2" fmla="*/ 0 h 288031"/>
                <a:gd name="connsiteX3" fmla="*/ 1296144 w 3281693"/>
                <a:gd name="connsiteY3" fmla="*/ 72008 h 288031"/>
                <a:gd name="connsiteX4" fmla="*/ 576064 w 3281693"/>
                <a:gd name="connsiteY4" fmla="*/ 144015 h 288031"/>
                <a:gd name="connsiteX5" fmla="*/ 0 w 3281693"/>
                <a:gd name="connsiteY5" fmla="*/ 288031 h 288031"/>
                <a:gd name="connsiteX0" fmla="*/ 3281693 w 3281693"/>
                <a:gd name="connsiteY0" fmla="*/ 60049 h 290825"/>
                <a:gd name="connsiteX1" fmla="*/ 3014251 w 3281693"/>
                <a:gd name="connsiteY1" fmla="*/ 60049 h 290825"/>
                <a:gd name="connsiteX2" fmla="*/ 2088232 w 3281693"/>
                <a:gd name="connsiteY2" fmla="*/ 2794 h 290825"/>
                <a:gd name="connsiteX3" fmla="*/ 1296144 w 3281693"/>
                <a:gd name="connsiteY3" fmla="*/ 74802 h 290825"/>
                <a:gd name="connsiteX4" fmla="*/ 576064 w 3281693"/>
                <a:gd name="connsiteY4" fmla="*/ 146809 h 290825"/>
                <a:gd name="connsiteX5" fmla="*/ 0 w 3281693"/>
                <a:gd name="connsiteY5" fmla="*/ 290825 h 290825"/>
                <a:gd name="connsiteX0" fmla="*/ 3281693 w 3281693"/>
                <a:gd name="connsiteY0" fmla="*/ 60049 h 290825"/>
                <a:gd name="connsiteX1" fmla="*/ 3014251 w 3281693"/>
                <a:gd name="connsiteY1" fmla="*/ 60049 h 290825"/>
                <a:gd name="connsiteX2" fmla="*/ 2088232 w 3281693"/>
                <a:gd name="connsiteY2" fmla="*/ 2794 h 290825"/>
                <a:gd name="connsiteX3" fmla="*/ 1296144 w 3281693"/>
                <a:gd name="connsiteY3" fmla="*/ 74802 h 290825"/>
                <a:gd name="connsiteX4" fmla="*/ 576064 w 3281693"/>
                <a:gd name="connsiteY4" fmla="*/ 146809 h 290825"/>
                <a:gd name="connsiteX5" fmla="*/ 0 w 3281693"/>
                <a:gd name="connsiteY5" fmla="*/ 290825 h 290825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576064 w 3281693"/>
                <a:gd name="connsiteY4" fmla="*/ 181248 h 325264"/>
                <a:gd name="connsiteX5" fmla="*/ 0 w 3281693"/>
                <a:gd name="connsiteY5" fmla="*/ 325264 h 325264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576064 w 3281693"/>
                <a:gd name="connsiteY4" fmla="*/ 181248 h 325264"/>
                <a:gd name="connsiteX5" fmla="*/ 0 w 3281693"/>
                <a:gd name="connsiteY5" fmla="*/ 325264 h 325264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576064 w 3281693"/>
                <a:gd name="connsiteY4" fmla="*/ 181248 h 325264"/>
                <a:gd name="connsiteX5" fmla="*/ 0 w 3281693"/>
                <a:gd name="connsiteY5" fmla="*/ 325264 h 325264"/>
                <a:gd name="connsiteX0" fmla="*/ 3281693 w 3281693"/>
                <a:gd name="connsiteY0" fmla="*/ 94488 h 325264"/>
                <a:gd name="connsiteX1" fmla="*/ 3014251 w 3281693"/>
                <a:gd name="connsiteY1" fmla="*/ 94488 h 325264"/>
                <a:gd name="connsiteX2" fmla="*/ 2087753 w 3281693"/>
                <a:gd name="connsiteY2" fmla="*/ 2794 h 325264"/>
                <a:gd name="connsiteX3" fmla="*/ 1296144 w 3281693"/>
                <a:gd name="connsiteY3" fmla="*/ 109241 h 325264"/>
                <a:gd name="connsiteX4" fmla="*/ 605356 w 3281693"/>
                <a:gd name="connsiteY4" fmla="*/ 216748 h 325264"/>
                <a:gd name="connsiteX5" fmla="*/ 0 w 3281693"/>
                <a:gd name="connsiteY5" fmla="*/ 325264 h 325264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567998 w 3244335"/>
                <a:gd name="connsiteY4" fmla="*/ 216748 h 346649"/>
                <a:gd name="connsiteX5" fmla="*/ 0 w 3244335"/>
                <a:gd name="connsiteY5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567998 w 3244335"/>
                <a:gd name="connsiteY4" fmla="*/ 216748 h 346649"/>
                <a:gd name="connsiteX5" fmla="*/ 0 w 3244335"/>
                <a:gd name="connsiteY5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9241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6693 h 346649"/>
                <a:gd name="connsiteX4" fmla="*/ 0 w 3244335"/>
                <a:gd name="connsiteY4" fmla="*/ 346649 h 346649"/>
                <a:gd name="connsiteX0" fmla="*/ 3244335 w 3244335"/>
                <a:gd name="connsiteY0" fmla="*/ 94488 h 346649"/>
                <a:gd name="connsiteX1" fmla="*/ 2976893 w 3244335"/>
                <a:gd name="connsiteY1" fmla="*/ 94488 h 346649"/>
                <a:gd name="connsiteX2" fmla="*/ 2050395 w 3244335"/>
                <a:gd name="connsiteY2" fmla="*/ 2794 h 346649"/>
                <a:gd name="connsiteX3" fmla="*/ 1258786 w 3244335"/>
                <a:gd name="connsiteY3" fmla="*/ 106693 h 346649"/>
                <a:gd name="connsiteX4" fmla="*/ 0 w 3244335"/>
                <a:gd name="connsiteY4" fmla="*/ 346649 h 346649"/>
                <a:gd name="connsiteX0" fmla="*/ 3212071 w 3212071"/>
                <a:gd name="connsiteY0" fmla="*/ 94488 h 375675"/>
                <a:gd name="connsiteX1" fmla="*/ 2944629 w 3212071"/>
                <a:gd name="connsiteY1" fmla="*/ 94488 h 375675"/>
                <a:gd name="connsiteX2" fmla="*/ 2018131 w 3212071"/>
                <a:gd name="connsiteY2" fmla="*/ 2794 h 375675"/>
                <a:gd name="connsiteX3" fmla="*/ 1226522 w 3212071"/>
                <a:gd name="connsiteY3" fmla="*/ 106693 h 375675"/>
                <a:gd name="connsiteX4" fmla="*/ 0 w 3212071"/>
                <a:gd name="connsiteY4" fmla="*/ 375675 h 375675"/>
                <a:gd name="connsiteX0" fmla="*/ 3212071 w 3212071"/>
                <a:gd name="connsiteY0" fmla="*/ 94488 h 375675"/>
                <a:gd name="connsiteX1" fmla="*/ 2944629 w 3212071"/>
                <a:gd name="connsiteY1" fmla="*/ 94488 h 375675"/>
                <a:gd name="connsiteX2" fmla="*/ 2018131 w 3212071"/>
                <a:gd name="connsiteY2" fmla="*/ 2794 h 375675"/>
                <a:gd name="connsiteX3" fmla="*/ 1226522 w 3212071"/>
                <a:gd name="connsiteY3" fmla="*/ 106693 h 375675"/>
                <a:gd name="connsiteX4" fmla="*/ 0 w 3212071"/>
                <a:gd name="connsiteY4" fmla="*/ 375675 h 375675"/>
                <a:gd name="connsiteX0" fmla="*/ 3212071 w 3212071"/>
                <a:gd name="connsiteY0" fmla="*/ 94488 h 375675"/>
                <a:gd name="connsiteX1" fmla="*/ 3096344 w 3212071"/>
                <a:gd name="connsiteY1" fmla="*/ 0 h 375675"/>
                <a:gd name="connsiteX2" fmla="*/ 2944629 w 3212071"/>
                <a:gd name="connsiteY2" fmla="*/ 94488 h 375675"/>
                <a:gd name="connsiteX3" fmla="*/ 2018131 w 3212071"/>
                <a:gd name="connsiteY3" fmla="*/ 2794 h 375675"/>
                <a:gd name="connsiteX4" fmla="*/ 1226522 w 3212071"/>
                <a:gd name="connsiteY4" fmla="*/ 106693 h 375675"/>
                <a:gd name="connsiteX5" fmla="*/ 0 w 3212071"/>
                <a:gd name="connsiteY5" fmla="*/ 375675 h 375675"/>
                <a:gd name="connsiteX0" fmla="*/ 3212071 w 3212071"/>
                <a:gd name="connsiteY0" fmla="*/ 94488 h 375675"/>
                <a:gd name="connsiteX1" fmla="*/ 2944629 w 3212071"/>
                <a:gd name="connsiteY1" fmla="*/ 94488 h 375675"/>
                <a:gd name="connsiteX2" fmla="*/ 2018131 w 3212071"/>
                <a:gd name="connsiteY2" fmla="*/ 2794 h 375675"/>
                <a:gd name="connsiteX3" fmla="*/ 1226522 w 3212071"/>
                <a:gd name="connsiteY3" fmla="*/ 106693 h 375675"/>
                <a:gd name="connsiteX4" fmla="*/ 0 w 3212071"/>
                <a:gd name="connsiteY4" fmla="*/ 375675 h 375675"/>
                <a:gd name="connsiteX0" fmla="*/ 3096344 w 3143619"/>
                <a:gd name="connsiteY0" fmla="*/ 0 h 447683"/>
                <a:gd name="connsiteX1" fmla="*/ 2944629 w 3143619"/>
                <a:gd name="connsiteY1" fmla="*/ 166496 h 447683"/>
                <a:gd name="connsiteX2" fmla="*/ 2018131 w 3143619"/>
                <a:gd name="connsiteY2" fmla="*/ 74802 h 447683"/>
                <a:gd name="connsiteX3" fmla="*/ 1226522 w 3143619"/>
                <a:gd name="connsiteY3" fmla="*/ 178701 h 447683"/>
                <a:gd name="connsiteX4" fmla="*/ 0 w 3143619"/>
                <a:gd name="connsiteY4" fmla="*/ 447683 h 447683"/>
                <a:gd name="connsiteX0" fmla="*/ 3096344 w 3096344"/>
                <a:gd name="connsiteY0" fmla="*/ 0 h 447683"/>
                <a:gd name="connsiteX1" fmla="*/ 2501969 w 3096344"/>
                <a:gd name="connsiteY1" fmla="*/ 129085 h 447683"/>
                <a:gd name="connsiteX2" fmla="*/ 2018131 w 3096344"/>
                <a:gd name="connsiteY2" fmla="*/ 74802 h 447683"/>
                <a:gd name="connsiteX3" fmla="*/ 1226522 w 3096344"/>
                <a:gd name="connsiteY3" fmla="*/ 178701 h 447683"/>
                <a:gd name="connsiteX4" fmla="*/ 0 w 3096344"/>
                <a:gd name="connsiteY4" fmla="*/ 447683 h 447683"/>
                <a:gd name="connsiteX0" fmla="*/ 3096344 w 3173333"/>
                <a:gd name="connsiteY0" fmla="*/ 32446 h 480129"/>
                <a:gd name="connsiteX1" fmla="*/ 3074271 w 3173333"/>
                <a:gd name="connsiteY1" fmla="*/ 21514 h 480129"/>
                <a:gd name="connsiteX2" fmla="*/ 2501969 w 3173333"/>
                <a:gd name="connsiteY2" fmla="*/ 161531 h 480129"/>
                <a:gd name="connsiteX3" fmla="*/ 2018131 w 3173333"/>
                <a:gd name="connsiteY3" fmla="*/ 107248 h 480129"/>
                <a:gd name="connsiteX4" fmla="*/ 1226522 w 3173333"/>
                <a:gd name="connsiteY4" fmla="*/ 211147 h 480129"/>
                <a:gd name="connsiteX5" fmla="*/ 0 w 3173333"/>
                <a:gd name="connsiteY5" fmla="*/ 480129 h 480129"/>
                <a:gd name="connsiteX0" fmla="*/ 3096344 w 3096344"/>
                <a:gd name="connsiteY0" fmla="*/ 0 h 447683"/>
                <a:gd name="connsiteX1" fmla="*/ 2501969 w 3096344"/>
                <a:gd name="connsiteY1" fmla="*/ 129085 h 447683"/>
                <a:gd name="connsiteX2" fmla="*/ 2018131 w 3096344"/>
                <a:gd name="connsiteY2" fmla="*/ 74802 h 447683"/>
                <a:gd name="connsiteX3" fmla="*/ 1226522 w 3096344"/>
                <a:gd name="connsiteY3" fmla="*/ 178701 h 447683"/>
                <a:gd name="connsiteX4" fmla="*/ 0 w 3096344"/>
                <a:gd name="connsiteY4" fmla="*/ 447683 h 447683"/>
                <a:gd name="connsiteX0" fmla="*/ 3096344 w 3096344"/>
                <a:gd name="connsiteY0" fmla="*/ 0 h 447683"/>
                <a:gd name="connsiteX1" fmla="*/ 2501969 w 3096344"/>
                <a:gd name="connsiteY1" fmla="*/ 129085 h 447683"/>
                <a:gd name="connsiteX2" fmla="*/ 2018131 w 3096344"/>
                <a:gd name="connsiteY2" fmla="*/ 74802 h 447683"/>
                <a:gd name="connsiteX3" fmla="*/ 1226522 w 3096344"/>
                <a:gd name="connsiteY3" fmla="*/ 178701 h 447683"/>
                <a:gd name="connsiteX4" fmla="*/ 0 w 3096344"/>
                <a:gd name="connsiteY4" fmla="*/ 447683 h 447683"/>
                <a:gd name="connsiteX0" fmla="*/ 3062384 w 3062384"/>
                <a:gd name="connsiteY0" fmla="*/ 0 h 463337"/>
                <a:gd name="connsiteX1" fmla="*/ 2501969 w 3062384"/>
                <a:gd name="connsiteY1" fmla="*/ 144739 h 463337"/>
                <a:gd name="connsiteX2" fmla="*/ 2018131 w 3062384"/>
                <a:gd name="connsiteY2" fmla="*/ 90456 h 463337"/>
                <a:gd name="connsiteX3" fmla="*/ 1226522 w 3062384"/>
                <a:gd name="connsiteY3" fmla="*/ 194355 h 463337"/>
                <a:gd name="connsiteX4" fmla="*/ 0 w 3062384"/>
                <a:gd name="connsiteY4" fmla="*/ 463337 h 463337"/>
                <a:gd name="connsiteX0" fmla="*/ 3062384 w 3062384"/>
                <a:gd name="connsiteY0" fmla="*/ 0 h 463337"/>
                <a:gd name="connsiteX1" fmla="*/ 2501969 w 3062384"/>
                <a:gd name="connsiteY1" fmla="*/ 144739 h 463337"/>
                <a:gd name="connsiteX2" fmla="*/ 1826412 w 3062384"/>
                <a:gd name="connsiteY2" fmla="*/ 211654 h 463337"/>
                <a:gd name="connsiteX3" fmla="*/ 1226522 w 3062384"/>
                <a:gd name="connsiteY3" fmla="*/ 194355 h 463337"/>
                <a:gd name="connsiteX4" fmla="*/ 0 w 3062384"/>
                <a:gd name="connsiteY4" fmla="*/ 463337 h 463337"/>
                <a:gd name="connsiteX0" fmla="*/ 3062384 w 3062384"/>
                <a:gd name="connsiteY0" fmla="*/ 0 h 693103"/>
                <a:gd name="connsiteX1" fmla="*/ 2501969 w 3062384"/>
                <a:gd name="connsiteY1" fmla="*/ 144739 h 693103"/>
                <a:gd name="connsiteX2" fmla="*/ 1826412 w 3062384"/>
                <a:gd name="connsiteY2" fmla="*/ 211654 h 693103"/>
                <a:gd name="connsiteX3" fmla="*/ 1225781 w 3062384"/>
                <a:gd name="connsiteY3" fmla="*/ 635794 h 693103"/>
                <a:gd name="connsiteX4" fmla="*/ 0 w 3062384"/>
                <a:gd name="connsiteY4" fmla="*/ 463337 h 693103"/>
                <a:gd name="connsiteX0" fmla="*/ 3062384 w 3062384"/>
                <a:gd name="connsiteY0" fmla="*/ 0 h 693103"/>
                <a:gd name="connsiteX1" fmla="*/ 2448272 w 3062384"/>
                <a:gd name="connsiteY1" fmla="*/ 159670 h 693103"/>
                <a:gd name="connsiteX2" fmla="*/ 1826412 w 3062384"/>
                <a:gd name="connsiteY2" fmla="*/ 211654 h 693103"/>
                <a:gd name="connsiteX3" fmla="*/ 1225781 w 3062384"/>
                <a:gd name="connsiteY3" fmla="*/ 635794 h 693103"/>
                <a:gd name="connsiteX4" fmla="*/ 0 w 3062384"/>
                <a:gd name="connsiteY4" fmla="*/ 463337 h 693103"/>
                <a:gd name="connsiteX0" fmla="*/ 3062384 w 3062384"/>
                <a:gd name="connsiteY0" fmla="*/ 0 h 666145"/>
                <a:gd name="connsiteX1" fmla="*/ 2448272 w 3062384"/>
                <a:gd name="connsiteY1" fmla="*/ 159670 h 666145"/>
                <a:gd name="connsiteX2" fmla="*/ 1826412 w 3062384"/>
                <a:gd name="connsiteY2" fmla="*/ 211654 h 666145"/>
                <a:gd name="connsiteX3" fmla="*/ 1237776 w 3062384"/>
                <a:gd name="connsiteY3" fmla="*/ 608836 h 666145"/>
                <a:gd name="connsiteX4" fmla="*/ 0 w 3062384"/>
                <a:gd name="connsiteY4" fmla="*/ 463337 h 666145"/>
                <a:gd name="connsiteX0" fmla="*/ 3062384 w 3062384"/>
                <a:gd name="connsiteY0" fmla="*/ 0 h 676194"/>
                <a:gd name="connsiteX1" fmla="*/ 2448272 w 3062384"/>
                <a:gd name="connsiteY1" fmla="*/ 159670 h 676194"/>
                <a:gd name="connsiteX2" fmla="*/ 1826412 w 3062384"/>
                <a:gd name="connsiteY2" fmla="*/ 211654 h 676194"/>
                <a:gd name="connsiteX3" fmla="*/ 1237776 w 3062384"/>
                <a:gd name="connsiteY3" fmla="*/ 608836 h 676194"/>
                <a:gd name="connsiteX4" fmla="*/ 716211 w 3062384"/>
                <a:gd name="connsiteY4" fmla="*/ 651944 h 676194"/>
                <a:gd name="connsiteX5" fmla="*/ 0 w 3062384"/>
                <a:gd name="connsiteY5" fmla="*/ 463337 h 676194"/>
                <a:gd name="connsiteX0" fmla="*/ 3059038 w 3059038"/>
                <a:gd name="connsiteY0" fmla="*/ 0 h 1370717"/>
                <a:gd name="connsiteX1" fmla="*/ 2444926 w 3059038"/>
                <a:gd name="connsiteY1" fmla="*/ 159670 h 1370717"/>
                <a:gd name="connsiteX2" fmla="*/ 1823066 w 3059038"/>
                <a:gd name="connsiteY2" fmla="*/ 211654 h 1370717"/>
                <a:gd name="connsiteX3" fmla="*/ 1234430 w 3059038"/>
                <a:gd name="connsiteY3" fmla="*/ 608836 h 1370717"/>
                <a:gd name="connsiteX4" fmla="*/ 712865 w 3059038"/>
                <a:gd name="connsiteY4" fmla="*/ 651944 h 1370717"/>
                <a:gd name="connsiteX5" fmla="*/ 0 w 3059038"/>
                <a:gd name="connsiteY5" fmla="*/ 1355396 h 1370717"/>
                <a:gd name="connsiteX0" fmla="*/ 3059038 w 3059038"/>
                <a:gd name="connsiteY0" fmla="*/ 0 h 1355396"/>
                <a:gd name="connsiteX1" fmla="*/ 2444926 w 3059038"/>
                <a:gd name="connsiteY1" fmla="*/ 159670 h 1355396"/>
                <a:gd name="connsiteX2" fmla="*/ 1823066 w 3059038"/>
                <a:gd name="connsiteY2" fmla="*/ 211654 h 1355396"/>
                <a:gd name="connsiteX3" fmla="*/ 1234430 w 3059038"/>
                <a:gd name="connsiteY3" fmla="*/ 608836 h 1355396"/>
                <a:gd name="connsiteX4" fmla="*/ 712865 w 3059038"/>
                <a:gd name="connsiteY4" fmla="*/ 651944 h 1355396"/>
                <a:gd name="connsiteX5" fmla="*/ 0 w 3059038"/>
                <a:gd name="connsiteY5" fmla="*/ 1355396 h 1355396"/>
                <a:gd name="connsiteX0" fmla="*/ 3059038 w 3059038"/>
                <a:gd name="connsiteY0" fmla="*/ 0 h 1355396"/>
                <a:gd name="connsiteX1" fmla="*/ 2444926 w 3059038"/>
                <a:gd name="connsiteY1" fmla="*/ 159670 h 1355396"/>
                <a:gd name="connsiteX2" fmla="*/ 1823066 w 3059038"/>
                <a:gd name="connsiteY2" fmla="*/ 211654 h 1355396"/>
                <a:gd name="connsiteX3" fmla="*/ 1234430 w 3059038"/>
                <a:gd name="connsiteY3" fmla="*/ 608836 h 1355396"/>
                <a:gd name="connsiteX4" fmla="*/ 712865 w 3059038"/>
                <a:gd name="connsiteY4" fmla="*/ 651944 h 1355396"/>
                <a:gd name="connsiteX5" fmla="*/ 0 w 3059038"/>
                <a:gd name="connsiteY5" fmla="*/ 1355396 h 1355396"/>
                <a:gd name="connsiteX0" fmla="*/ 3059038 w 3059038"/>
                <a:gd name="connsiteY0" fmla="*/ 0 h 1355396"/>
                <a:gd name="connsiteX1" fmla="*/ 2444926 w 3059038"/>
                <a:gd name="connsiteY1" fmla="*/ 159670 h 1355396"/>
                <a:gd name="connsiteX2" fmla="*/ 1823066 w 3059038"/>
                <a:gd name="connsiteY2" fmla="*/ 211654 h 1355396"/>
                <a:gd name="connsiteX3" fmla="*/ 1229336 w 3059038"/>
                <a:gd name="connsiteY3" fmla="*/ 596100 h 1355396"/>
                <a:gd name="connsiteX4" fmla="*/ 712865 w 3059038"/>
                <a:gd name="connsiteY4" fmla="*/ 651944 h 1355396"/>
                <a:gd name="connsiteX5" fmla="*/ 0 w 3059038"/>
                <a:gd name="connsiteY5" fmla="*/ 1355396 h 1355396"/>
                <a:gd name="connsiteX0" fmla="*/ 3059038 w 3059038"/>
                <a:gd name="connsiteY0" fmla="*/ 0 h 1355396"/>
                <a:gd name="connsiteX1" fmla="*/ 2444926 w 3059038"/>
                <a:gd name="connsiteY1" fmla="*/ 159670 h 1355396"/>
                <a:gd name="connsiteX2" fmla="*/ 1823066 w 3059038"/>
                <a:gd name="connsiteY2" fmla="*/ 211654 h 1355396"/>
                <a:gd name="connsiteX3" fmla="*/ 1229336 w 3059038"/>
                <a:gd name="connsiteY3" fmla="*/ 596100 h 1355396"/>
                <a:gd name="connsiteX4" fmla="*/ 712865 w 3059038"/>
                <a:gd name="connsiteY4" fmla="*/ 651944 h 1355396"/>
                <a:gd name="connsiteX5" fmla="*/ 0 w 3059038"/>
                <a:gd name="connsiteY5" fmla="*/ 1355396 h 1355396"/>
                <a:gd name="connsiteX0" fmla="*/ 3059038 w 3059038"/>
                <a:gd name="connsiteY0" fmla="*/ 0 h 1355396"/>
                <a:gd name="connsiteX1" fmla="*/ 2444926 w 3059038"/>
                <a:gd name="connsiteY1" fmla="*/ 159670 h 1355396"/>
                <a:gd name="connsiteX2" fmla="*/ 1823066 w 3059038"/>
                <a:gd name="connsiteY2" fmla="*/ 211654 h 1355396"/>
                <a:gd name="connsiteX3" fmla="*/ 1229336 w 3059038"/>
                <a:gd name="connsiteY3" fmla="*/ 596100 h 1355396"/>
                <a:gd name="connsiteX4" fmla="*/ 716954 w 3059038"/>
                <a:gd name="connsiteY4" fmla="*/ 660646 h 1355396"/>
                <a:gd name="connsiteX5" fmla="*/ 0 w 3059038"/>
                <a:gd name="connsiteY5" fmla="*/ 1355396 h 1355396"/>
                <a:gd name="connsiteX0" fmla="*/ 3059038 w 3059038"/>
                <a:gd name="connsiteY0" fmla="*/ 0 h 1355396"/>
                <a:gd name="connsiteX1" fmla="*/ 2444926 w 3059038"/>
                <a:gd name="connsiteY1" fmla="*/ 159670 h 1355396"/>
                <a:gd name="connsiteX2" fmla="*/ 1823066 w 3059038"/>
                <a:gd name="connsiteY2" fmla="*/ 211654 h 1355396"/>
                <a:gd name="connsiteX3" fmla="*/ 1229336 w 3059038"/>
                <a:gd name="connsiteY3" fmla="*/ 596100 h 1355396"/>
                <a:gd name="connsiteX4" fmla="*/ 716954 w 3059038"/>
                <a:gd name="connsiteY4" fmla="*/ 660646 h 1355396"/>
                <a:gd name="connsiteX5" fmla="*/ 0 w 3059038"/>
                <a:gd name="connsiteY5" fmla="*/ 1355396 h 1355396"/>
                <a:gd name="connsiteX0" fmla="*/ 3067789 w 3067789"/>
                <a:gd name="connsiteY0" fmla="*/ 0 h 1381297"/>
                <a:gd name="connsiteX1" fmla="*/ 2444926 w 3067789"/>
                <a:gd name="connsiteY1" fmla="*/ 185571 h 1381297"/>
                <a:gd name="connsiteX2" fmla="*/ 1823066 w 3067789"/>
                <a:gd name="connsiteY2" fmla="*/ 237555 h 1381297"/>
                <a:gd name="connsiteX3" fmla="*/ 1229336 w 3067789"/>
                <a:gd name="connsiteY3" fmla="*/ 622001 h 1381297"/>
                <a:gd name="connsiteX4" fmla="*/ 716954 w 3067789"/>
                <a:gd name="connsiteY4" fmla="*/ 686547 h 1381297"/>
                <a:gd name="connsiteX5" fmla="*/ 0 w 3067789"/>
                <a:gd name="connsiteY5" fmla="*/ 1381297 h 1381297"/>
                <a:gd name="connsiteX0" fmla="*/ 3067789 w 3067789"/>
                <a:gd name="connsiteY0" fmla="*/ 0 h 1381297"/>
                <a:gd name="connsiteX1" fmla="*/ 2440714 w 3067789"/>
                <a:gd name="connsiteY1" fmla="*/ 175674 h 1381297"/>
                <a:gd name="connsiteX2" fmla="*/ 1823066 w 3067789"/>
                <a:gd name="connsiteY2" fmla="*/ 237555 h 1381297"/>
                <a:gd name="connsiteX3" fmla="*/ 1229336 w 3067789"/>
                <a:gd name="connsiteY3" fmla="*/ 622001 h 1381297"/>
                <a:gd name="connsiteX4" fmla="*/ 716954 w 3067789"/>
                <a:gd name="connsiteY4" fmla="*/ 686547 h 1381297"/>
                <a:gd name="connsiteX5" fmla="*/ 0 w 3067789"/>
                <a:gd name="connsiteY5" fmla="*/ 1381297 h 1381297"/>
                <a:gd name="connsiteX0" fmla="*/ 3067789 w 3067789"/>
                <a:gd name="connsiteY0" fmla="*/ 0 h 1381297"/>
                <a:gd name="connsiteX1" fmla="*/ 2442619 w 3067789"/>
                <a:gd name="connsiteY1" fmla="*/ 166149 h 1381297"/>
                <a:gd name="connsiteX2" fmla="*/ 1823066 w 3067789"/>
                <a:gd name="connsiteY2" fmla="*/ 237555 h 1381297"/>
                <a:gd name="connsiteX3" fmla="*/ 1229336 w 3067789"/>
                <a:gd name="connsiteY3" fmla="*/ 622001 h 1381297"/>
                <a:gd name="connsiteX4" fmla="*/ 716954 w 3067789"/>
                <a:gd name="connsiteY4" fmla="*/ 686547 h 1381297"/>
                <a:gd name="connsiteX5" fmla="*/ 0 w 3067789"/>
                <a:gd name="connsiteY5" fmla="*/ 1381297 h 1381297"/>
                <a:gd name="connsiteX0" fmla="*/ 3067789 w 3067789"/>
                <a:gd name="connsiteY0" fmla="*/ 0 h 1381297"/>
                <a:gd name="connsiteX1" fmla="*/ 2442619 w 3067789"/>
                <a:gd name="connsiteY1" fmla="*/ 166149 h 1381297"/>
                <a:gd name="connsiteX2" fmla="*/ 1823066 w 3067789"/>
                <a:gd name="connsiteY2" fmla="*/ 237555 h 1381297"/>
                <a:gd name="connsiteX3" fmla="*/ 1229336 w 3067789"/>
                <a:gd name="connsiteY3" fmla="*/ 622001 h 1381297"/>
                <a:gd name="connsiteX4" fmla="*/ 716954 w 3067789"/>
                <a:gd name="connsiteY4" fmla="*/ 686547 h 1381297"/>
                <a:gd name="connsiteX5" fmla="*/ 0 w 3067789"/>
                <a:gd name="connsiteY5" fmla="*/ 1381297 h 1381297"/>
                <a:gd name="connsiteX0" fmla="*/ 3067789 w 3067789"/>
                <a:gd name="connsiteY0" fmla="*/ 0 h 1381297"/>
                <a:gd name="connsiteX1" fmla="*/ 2442619 w 3067789"/>
                <a:gd name="connsiteY1" fmla="*/ 137574 h 1381297"/>
                <a:gd name="connsiteX2" fmla="*/ 1823066 w 3067789"/>
                <a:gd name="connsiteY2" fmla="*/ 237555 h 1381297"/>
                <a:gd name="connsiteX3" fmla="*/ 1229336 w 3067789"/>
                <a:gd name="connsiteY3" fmla="*/ 622001 h 1381297"/>
                <a:gd name="connsiteX4" fmla="*/ 716954 w 3067789"/>
                <a:gd name="connsiteY4" fmla="*/ 686547 h 1381297"/>
                <a:gd name="connsiteX5" fmla="*/ 0 w 3067789"/>
                <a:gd name="connsiteY5" fmla="*/ 1381297 h 1381297"/>
                <a:gd name="connsiteX0" fmla="*/ 3067789 w 3067789"/>
                <a:gd name="connsiteY0" fmla="*/ 0 h 1381297"/>
                <a:gd name="connsiteX1" fmla="*/ 2442619 w 3067789"/>
                <a:gd name="connsiteY1" fmla="*/ 137574 h 1381297"/>
                <a:gd name="connsiteX2" fmla="*/ 1823066 w 3067789"/>
                <a:gd name="connsiteY2" fmla="*/ 237555 h 1381297"/>
                <a:gd name="connsiteX3" fmla="*/ 1229336 w 3067789"/>
                <a:gd name="connsiteY3" fmla="*/ 622001 h 1381297"/>
                <a:gd name="connsiteX4" fmla="*/ 716954 w 3067789"/>
                <a:gd name="connsiteY4" fmla="*/ 686547 h 1381297"/>
                <a:gd name="connsiteX5" fmla="*/ 0 w 3067789"/>
                <a:gd name="connsiteY5" fmla="*/ 1381297 h 1381297"/>
                <a:gd name="connsiteX0" fmla="*/ 3067789 w 3067789"/>
                <a:gd name="connsiteY0" fmla="*/ 0 h 1381297"/>
                <a:gd name="connsiteX1" fmla="*/ 1823066 w 3067789"/>
                <a:gd name="connsiteY1" fmla="*/ 237555 h 1381297"/>
                <a:gd name="connsiteX2" fmla="*/ 1229336 w 3067789"/>
                <a:gd name="connsiteY2" fmla="*/ 622001 h 1381297"/>
                <a:gd name="connsiteX3" fmla="*/ 716954 w 3067789"/>
                <a:gd name="connsiteY3" fmla="*/ 686547 h 1381297"/>
                <a:gd name="connsiteX4" fmla="*/ 0 w 3067789"/>
                <a:gd name="connsiteY4" fmla="*/ 1381297 h 1381297"/>
                <a:gd name="connsiteX0" fmla="*/ 3067789 w 3067789"/>
                <a:gd name="connsiteY0" fmla="*/ 0 h 1381297"/>
                <a:gd name="connsiteX1" fmla="*/ 1823066 w 3067789"/>
                <a:gd name="connsiteY1" fmla="*/ 237555 h 1381297"/>
                <a:gd name="connsiteX2" fmla="*/ 1229336 w 3067789"/>
                <a:gd name="connsiteY2" fmla="*/ 622001 h 1381297"/>
                <a:gd name="connsiteX3" fmla="*/ 716954 w 3067789"/>
                <a:gd name="connsiteY3" fmla="*/ 686547 h 1381297"/>
                <a:gd name="connsiteX4" fmla="*/ 0 w 3067789"/>
                <a:gd name="connsiteY4" fmla="*/ 1381297 h 1381297"/>
                <a:gd name="connsiteX0" fmla="*/ 3067789 w 3067789"/>
                <a:gd name="connsiteY0" fmla="*/ 0 h 1381297"/>
                <a:gd name="connsiteX1" fmla="*/ 1823066 w 3067789"/>
                <a:gd name="connsiteY1" fmla="*/ 237555 h 1381297"/>
                <a:gd name="connsiteX2" fmla="*/ 1229336 w 3067789"/>
                <a:gd name="connsiteY2" fmla="*/ 622001 h 1381297"/>
                <a:gd name="connsiteX3" fmla="*/ 716954 w 3067789"/>
                <a:gd name="connsiteY3" fmla="*/ 686547 h 1381297"/>
                <a:gd name="connsiteX4" fmla="*/ 0 w 3067789"/>
                <a:gd name="connsiteY4" fmla="*/ 1381297 h 1381297"/>
                <a:gd name="connsiteX0" fmla="*/ 3067789 w 3067789"/>
                <a:gd name="connsiteY0" fmla="*/ 0 h 1381297"/>
                <a:gd name="connsiteX1" fmla="*/ 1823066 w 3067789"/>
                <a:gd name="connsiteY1" fmla="*/ 237555 h 1381297"/>
                <a:gd name="connsiteX2" fmla="*/ 1229336 w 3067789"/>
                <a:gd name="connsiteY2" fmla="*/ 622001 h 1381297"/>
                <a:gd name="connsiteX3" fmla="*/ 716954 w 3067789"/>
                <a:gd name="connsiteY3" fmla="*/ 686547 h 1381297"/>
                <a:gd name="connsiteX4" fmla="*/ 0 w 3067789"/>
                <a:gd name="connsiteY4" fmla="*/ 1381297 h 1381297"/>
                <a:gd name="connsiteX0" fmla="*/ 3067789 w 3067789"/>
                <a:gd name="connsiteY0" fmla="*/ 0 h 1381297"/>
                <a:gd name="connsiteX1" fmla="*/ 1823066 w 3067789"/>
                <a:gd name="connsiteY1" fmla="*/ 237555 h 1381297"/>
                <a:gd name="connsiteX2" fmla="*/ 1229336 w 3067789"/>
                <a:gd name="connsiteY2" fmla="*/ 622001 h 1381297"/>
                <a:gd name="connsiteX3" fmla="*/ 716954 w 3067789"/>
                <a:gd name="connsiteY3" fmla="*/ 686547 h 1381297"/>
                <a:gd name="connsiteX4" fmla="*/ 0 w 3067789"/>
                <a:gd name="connsiteY4" fmla="*/ 1381297 h 1381297"/>
                <a:gd name="connsiteX0" fmla="*/ 3063979 w 3063979"/>
                <a:gd name="connsiteY0" fmla="*/ 0 h 1387012"/>
                <a:gd name="connsiteX1" fmla="*/ 1823066 w 3063979"/>
                <a:gd name="connsiteY1" fmla="*/ 243270 h 1387012"/>
                <a:gd name="connsiteX2" fmla="*/ 1229336 w 3063979"/>
                <a:gd name="connsiteY2" fmla="*/ 627716 h 1387012"/>
                <a:gd name="connsiteX3" fmla="*/ 716954 w 3063979"/>
                <a:gd name="connsiteY3" fmla="*/ 692262 h 1387012"/>
                <a:gd name="connsiteX4" fmla="*/ 0 w 3063979"/>
                <a:gd name="connsiteY4" fmla="*/ 1387012 h 138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3979" h="1387012">
                  <a:moveTo>
                    <a:pt x="3063979" y="0"/>
                  </a:moveTo>
                  <a:cubicBezTo>
                    <a:pt x="2732619" y="98654"/>
                    <a:pt x="2163740" y="195999"/>
                    <a:pt x="1823066" y="243270"/>
                  </a:cubicBezTo>
                  <a:cubicBezTo>
                    <a:pt x="1523112" y="240476"/>
                    <a:pt x="1497716" y="581320"/>
                    <a:pt x="1229336" y="627716"/>
                  </a:cubicBezTo>
                  <a:cubicBezTo>
                    <a:pt x="1038412" y="684984"/>
                    <a:pt x="934899" y="654329"/>
                    <a:pt x="716954" y="692262"/>
                  </a:cubicBezTo>
                  <a:cubicBezTo>
                    <a:pt x="451150" y="780710"/>
                    <a:pt x="51768" y="1335365"/>
                    <a:pt x="0" y="1387012"/>
                  </a:cubicBezTo>
                </a:path>
              </a:pathLst>
            </a:cu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4007556" y="3564130"/>
              <a:ext cx="727427" cy="301079"/>
            </a:xfrm>
            <a:custGeom>
              <a:avLst/>
              <a:gdLst>
                <a:gd name="connsiteX0" fmla="*/ 0 w 708377"/>
                <a:gd name="connsiteY0" fmla="*/ 166512 h 256823"/>
                <a:gd name="connsiteX1" fmla="*/ 203200 w 708377"/>
                <a:gd name="connsiteY1" fmla="*/ 129823 h 256823"/>
                <a:gd name="connsiteX2" fmla="*/ 358422 w 708377"/>
                <a:gd name="connsiteY2" fmla="*/ 64912 h 256823"/>
                <a:gd name="connsiteX3" fmla="*/ 485422 w 708377"/>
                <a:gd name="connsiteY3" fmla="*/ 0 h 256823"/>
                <a:gd name="connsiteX4" fmla="*/ 592666 w 708377"/>
                <a:gd name="connsiteY4" fmla="*/ 2823 h 256823"/>
                <a:gd name="connsiteX5" fmla="*/ 637822 w 708377"/>
                <a:gd name="connsiteY5" fmla="*/ 50800 h 256823"/>
                <a:gd name="connsiteX6" fmla="*/ 663222 w 708377"/>
                <a:gd name="connsiteY6" fmla="*/ 64912 h 256823"/>
                <a:gd name="connsiteX7" fmla="*/ 674511 w 708377"/>
                <a:gd name="connsiteY7" fmla="*/ 81845 h 256823"/>
                <a:gd name="connsiteX8" fmla="*/ 708377 w 708377"/>
                <a:gd name="connsiteY8" fmla="*/ 87489 h 256823"/>
                <a:gd name="connsiteX9" fmla="*/ 527755 w 708377"/>
                <a:gd name="connsiteY9" fmla="*/ 127000 h 256823"/>
                <a:gd name="connsiteX10" fmla="*/ 527755 w 708377"/>
                <a:gd name="connsiteY10" fmla="*/ 81845 h 256823"/>
                <a:gd name="connsiteX11" fmla="*/ 516466 w 708377"/>
                <a:gd name="connsiteY11" fmla="*/ 73378 h 256823"/>
                <a:gd name="connsiteX12" fmla="*/ 406400 w 708377"/>
                <a:gd name="connsiteY12" fmla="*/ 90312 h 256823"/>
                <a:gd name="connsiteX13" fmla="*/ 301977 w 708377"/>
                <a:gd name="connsiteY13" fmla="*/ 112889 h 256823"/>
                <a:gd name="connsiteX14" fmla="*/ 160866 w 708377"/>
                <a:gd name="connsiteY14" fmla="*/ 172156 h 256823"/>
                <a:gd name="connsiteX15" fmla="*/ 93133 w 708377"/>
                <a:gd name="connsiteY15" fmla="*/ 203200 h 256823"/>
                <a:gd name="connsiteX16" fmla="*/ 107244 w 708377"/>
                <a:gd name="connsiteY16" fmla="*/ 256823 h 256823"/>
                <a:gd name="connsiteX17" fmla="*/ 0 w 708377"/>
                <a:gd name="connsiteY17" fmla="*/ 166512 h 256823"/>
                <a:gd name="connsiteX0" fmla="*/ 0 w 708377"/>
                <a:gd name="connsiteY0" fmla="*/ 166512 h 256823"/>
                <a:gd name="connsiteX1" fmla="*/ 88890 w 708377"/>
                <a:gd name="connsiteY1" fmla="*/ 154211 h 256823"/>
                <a:gd name="connsiteX2" fmla="*/ 358422 w 708377"/>
                <a:gd name="connsiteY2" fmla="*/ 64912 h 256823"/>
                <a:gd name="connsiteX3" fmla="*/ 485422 w 708377"/>
                <a:gd name="connsiteY3" fmla="*/ 0 h 256823"/>
                <a:gd name="connsiteX4" fmla="*/ 592666 w 708377"/>
                <a:gd name="connsiteY4" fmla="*/ 2823 h 256823"/>
                <a:gd name="connsiteX5" fmla="*/ 637822 w 708377"/>
                <a:gd name="connsiteY5" fmla="*/ 50800 h 256823"/>
                <a:gd name="connsiteX6" fmla="*/ 663222 w 708377"/>
                <a:gd name="connsiteY6" fmla="*/ 64912 h 256823"/>
                <a:gd name="connsiteX7" fmla="*/ 674511 w 708377"/>
                <a:gd name="connsiteY7" fmla="*/ 81845 h 256823"/>
                <a:gd name="connsiteX8" fmla="*/ 708377 w 708377"/>
                <a:gd name="connsiteY8" fmla="*/ 87489 h 256823"/>
                <a:gd name="connsiteX9" fmla="*/ 527755 w 708377"/>
                <a:gd name="connsiteY9" fmla="*/ 127000 h 256823"/>
                <a:gd name="connsiteX10" fmla="*/ 527755 w 708377"/>
                <a:gd name="connsiteY10" fmla="*/ 81845 h 256823"/>
                <a:gd name="connsiteX11" fmla="*/ 516466 w 708377"/>
                <a:gd name="connsiteY11" fmla="*/ 73378 h 256823"/>
                <a:gd name="connsiteX12" fmla="*/ 406400 w 708377"/>
                <a:gd name="connsiteY12" fmla="*/ 90312 h 256823"/>
                <a:gd name="connsiteX13" fmla="*/ 301977 w 708377"/>
                <a:gd name="connsiteY13" fmla="*/ 112889 h 256823"/>
                <a:gd name="connsiteX14" fmla="*/ 160866 w 708377"/>
                <a:gd name="connsiteY14" fmla="*/ 172156 h 256823"/>
                <a:gd name="connsiteX15" fmla="*/ 93133 w 708377"/>
                <a:gd name="connsiteY15" fmla="*/ 203200 h 256823"/>
                <a:gd name="connsiteX16" fmla="*/ 107244 w 708377"/>
                <a:gd name="connsiteY16" fmla="*/ 256823 h 256823"/>
                <a:gd name="connsiteX17" fmla="*/ 0 w 708377"/>
                <a:gd name="connsiteY17" fmla="*/ 166512 h 256823"/>
                <a:gd name="connsiteX0" fmla="*/ 0 w 708377"/>
                <a:gd name="connsiteY0" fmla="*/ 166512 h 256823"/>
                <a:gd name="connsiteX1" fmla="*/ 88890 w 708377"/>
                <a:gd name="connsiteY1" fmla="*/ 154211 h 256823"/>
                <a:gd name="connsiteX2" fmla="*/ 485422 w 708377"/>
                <a:gd name="connsiteY2" fmla="*/ 0 h 256823"/>
                <a:gd name="connsiteX3" fmla="*/ 592666 w 708377"/>
                <a:gd name="connsiteY3" fmla="*/ 2823 h 256823"/>
                <a:gd name="connsiteX4" fmla="*/ 637822 w 708377"/>
                <a:gd name="connsiteY4" fmla="*/ 50800 h 256823"/>
                <a:gd name="connsiteX5" fmla="*/ 663222 w 708377"/>
                <a:gd name="connsiteY5" fmla="*/ 64912 h 256823"/>
                <a:gd name="connsiteX6" fmla="*/ 674511 w 708377"/>
                <a:gd name="connsiteY6" fmla="*/ 81845 h 256823"/>
                <a:gd name="connsiteX7" fmla="*/ 708377 w 708377"/>
                <a:gd name="connsiteY7" fmla="*/ 87489 h 256823"/>
                <a:gd name="connsiteX8" fmla="*/ 527755 w 708377"/>
                <a:gd name="connsiteY8" fmla="*/ 127000 h 256823"/>
                <a:gd name="connsiteX9" fmla="*/ 527755 w 708377"/>
                <a:gd name="connsiteY9" fmla="*/ 81845 h 256823"/>
                <a:gd name="connsiteX10" fmla="*/ 516466 w 708377"/>
                <a:gd name="connsiteY10" fmla="*/ 73378 h 256823"/>
                <a:gd name="connsiteX11" fmla="*/ 406400 w 708377"/>
                <a:gd name="connsiteY11" fmla="*/ 90312 h 256823"/>
                <a:gd name="connsiteX12" fmla="*/ 301977 w 708377"/>
                <a:gd name="connsiteY12" fmla="*/ 112889 h 256823"/>
                <a:gd name="connsiteX13" fmla="*/ 160866 w 708377"/>
                <a:gd name="connsiteY13" fmla="*/ 172156 h 256823"/>
                <a:gd name="connsiteX14" fmla="*/ 93133 w 708377"/>
                <a:gd name="connsiteY14" fmla="*/ 203200 h 256823"/>
                <a:gd name="connsiteX15" fmla="*/ 107244 w 708377"/>
                <a:gd name="connsiteY15" fmla="*/ 256823 h 256823"/>
                <a:gd name="connsiteX16" fmla="*/ 0 w 708377"/>
                <a:gd name="connsiteY16" fmla="*/ 166512 h 256823"/>
                <a:gd name="connsiteX0" fmla="*/ 0 w 708377"/>
                <a:gd name="connsiteY0" fmla="*/ 166512 h 253400"/>
                <a:gd name="connsiteX1" fmla="*/ 88890 w 708377"/>
                <a:gd name="connsiteY1" fmla="*/ 154211 h 253400"/>
                <a:gd name="connsiteX2" fmla="*/ 485422 w 708377"/>
                <a:gd name="connsiteY2" fmla="*/ 0 h 253400"/>
                <a:gd name="connsiteX3" fmla="*/ 592666 w 708377"/>
                <a:gd name="connsiteY3" fmla="*/ 2823 h 253400"/>
                <a:gd name="connsiteX4" fmla="*/ 637822 w 708377"/>
                <a:gd name="connsiteY4" fmla="*/ 50800 h 253400"/>
                <a:gd name="connsiteX5" fmla="*/ 663222 w 708377"/>
                <a:gd name="connsiteY5" fmla="*/ 64912 h 253400"/>
                <a:gd name="connsiteX6" fmla="*/ 674511 w 708377"/>
                <a:gd name="connsiteY6" fmla="*/ 81845 h 253400"/>
                <a:gd name="connsiteX7" fmla="*/ 708377 w 708377"/>
                <a:gd name="connsiteY7" fmla="*/ 87489 h 253400"/>
                <a:gd name="connsiteX8" fmla="*/ 527755 w 708377"/>
                <a:gd name="connsiteY8" fmla="*/ 127000 h 253400"/>
                <a:gd name="connsiteX9" fmla="*/ 527755 w 708377"/>
                <a:gd name="connsiteY9" fmla="*/ 81845 h 253400"/>
                <a:gd name="connsiteX10" fmla="*/ 516466 w 708377"/>
                <a:gd name="connsiteY10" fmla="*/ 73378 h 253400"/>
                <a:gd name="connsiteX11" fmla="*/ 406400 w 708377"/>
                <a:gd name="connsiteY11" fmla="*/ 90312 h 253400"/>
                <a:gd name="connsiteX12" fmla="*/ 301977 w 708377"/>
                <a:gd name="connsiteY12" fmla="*/ 112889 h 253400"/>
                <a:gd name="connsiteX13" fmla="*/ 160866 w 708377"/>
                <a:gd name="connsiteY13" fmla="*/ 172156 h 253400"/>
                <a:gd name="connsiteX14" fmla="*/ 93133 w 708377"/>
                <a:gd name="connsiteY14" fmla="*/ 203200 h 253400"/>
                <a:gd name="connsiteX15" fmla="*/ 146475 w 708377"/>
                <a:gd name="connsiteY15" fmla="*/ 253400 h 253400"/>
                <a:gd name="connsiteX16" fmla="*/ 0 w 708377"/>
                <a:gd name="connsiteY16" fmla="*/ 166512 h 253400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301977 w 708377"/>
                <a:gd name="connsiteY12" fmla="*/ 112889 h 278165"/>
                <a:gd name="connsiteX13" fmla="*/ 160866 w 708377"/>
                <a:gd name="connsiteY13" fmla="*/ 172156 h 278165"/>
                <a:gd name="connsiteX14" fmla="*/ 93133 w 708377"/>
                <a:gd name="connsiteY14" fmla="*/ 203200 h 278165"/>
                <a:gd name="connsiteX15" fmla="*/ 125520 w 708377"/>
                <a:gd name="connsiteY15" fmla="*/ 278165 h 278165"/>
                <a:gd name="connsiteX16" fmla="*/ 0 w 708377"/>
                <a:gd name="connsiteY16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301977 w 708377"/>
                <a:gd name="connsiteY12" fmla="*/ 112889 h 278165"/>
                <a:gd name="connsiteX13" fmla="*/ 160866 w 708377"/>
                <a:gd name="connsiteY13" fmla="*/ 172156 h 278165"/>
                <a:gd name="connsiteX14" fmla="*/ 102658 w 708377"/>
                <a:gd name="connsiteY14" fmla="*/ 208915 h 278165"/>
                <a:gd name="connsiteX15" fmla="*/ 125520 w 708377"/>
                <a:gd name="connsiteY15" fmla="*/ 278165 h 278165"/>
                <a:gd name="connsiteX16" fmla="*/ 0 w 708377"/>
                <a:gd name="connsiteY16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301977 w 708377"/>
                <a:gd name="connsiteY12" fmla="*/ 112889 h 278165"/>
                <a:gd name="connsiteX13" fmla="*/ 160866 w 708377"/>
                <a:gd name="connsiteY13" fmla="*/ 172156 h 278165"/>
                <a:gd name="connsiteX14" fmla="*/ 102658 w 708377"/>
                <a:gd name="connsiteY14" fmla="*/ 208915 h 278165"/>
                <a:gd name="connsiteX15" fmla="*/ 125520 w 708377"/>
                <a:gd name="connsiteY15" fmla="*/ 278165 h 278165"/>
                <a:gd name="connsiteX16" fmla="*/ 0 w 708377"/>
                <a:gd name="connsiteY16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301977 w 708377"/>
                <a:gd name="connsiteY12" fmla="*/ 112889 h 278165"/>
                <a:gd name="connsiteX13" fmla="*/ 160866 w 708377"/>
                <a:gd name="connsiteY13" fmla="*/ 172156 h 278165"/>
                <a:gd name="connsiteX14" fmla="*/ 102658 w 708377"/>
                <a:gd name="connsiteY14" fmla="*/ 208915 h 278165"/>
                <a:gd name="connsiteX15" fmla="*/ 125520 w 708377"/>
                <a:gd name="connsiteY15" fmla="*/ 278165 h 278165"/>
                <a:gd name="connsiteX16" fmla="*/ 0 w 708377"/>
                <a:gd name="connsiteY16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160866 w 708377"/>
                <a:gd name="connsiteY12" fmla="*/ 172156 h 278165"/>
                <a:gd name="connsiteX13" fmla="*/ 102658 w 708377"/>
                <a:gd name="connsiteY13" fmla="*/ 208915 h 278165"/>
                <a:gd name="connsiteX14" fmla="*/ 125520 w 708377"/>
                <a:gd name="connsiteY14" fmla="*/ 278165 h 278165"/>
                <a:gd name="connsiteX15" fmla="*/ 0 w 708377"/>
                <a:gd name="connsiteY15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102658 w 708377"/>
                <a:gd name="connsiteY12" fmla="*/ 208915 h 278165"/>
                <a:gd name="connsiteX13" fmla="*/ 125520 w 708377"/>
                <a:gd name="connsiteY13" fmla="*/ 278165 h 278165"/>
                <a:gd name="connsiteX14" fmla="*/ 0 w 708377"/>
                <a:gd name="connsiteY14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115993 w 708377"/>
                <a:gd name="connsiteY12" fmla="*/ 212725 h 278165"/>
                <a:gd name="connsiteX13" fmla="*/ 125520 w 708377"/>
                <a:gd name="connsiteY13" fmla="*/ 278165 h 278165"/>
                <a:gd name="connsiteX14" fmla="*/ 0 w 708377"/>
                <a:gd name="connsiteY14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63222 w 708377"/>
                <a:gd name="connsiteY5" fmla="*/ 64912 h 278165"/>
                <a:gd name="connsiteX6" fmla="*/ 674511 w 708377"/>
                <a:gd name="connsiteY6" fmla="*/ 81845 h 278165"/>
                <a:gd name="connsiteX7" fmla="*/ 708377 w 708377"/>
                <a:gd name="connsiteY7" fmla="*/ 87489 h 278165"/>
                <a:gd name="connsiteX8" fmla="*/ 527755 w 708377"/>
                <a:gd name="connsiteY8" fmla="*/ 127000 h 278165"/>
                <a:gd name="connsiteX9" fmla="*/ 527755 w 708377"/>
                <a:gd name="connsiteY9" fmla="*/ 81845 h 278165"/>
                <a:gd name="connsiteX10" fmla="*/ 516466 w 708377"/>
                <a:gd name="connsiteY10" fmla="*/ 73378 h 278165"/>
                <a:gd name="connsiteX11" fmla="*/ 406400 w 708377"/>
                <a:gd name="connsiteY11" fmla="*/ 90312 h 278165"/>
                <a:gd name="connsiteX12" fmla="*/ 115993 w 708377"/>
                <a:gd name="connsiteY12" fmla="*/ 212725 h 278165"/>
                <a:gd name="connsiteX13" fmla="*/ 125520 w 708377"/>
                <a:gd name="connsiteY13" fmla="*/ 278165 h 278165"/>
                <a:gd name="connsiteX14" fmla="*/ 0 w 708377"/>
                <a:gd name="connsiteY14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74511 w 708377"/>
                <a:gd name="connsiteY5" fmla="*/ 81845 h 278165"/>
                <a:gd name="connsiteX6" fmla="*/ 708377 w 708377"/>
                <a:gd name="connsiteY6" fmla="*/ 87489 h 278165"/>
                <a:gd name="connsiteX7" fmla="*/ 527755 w 708377"/>
                <a:gd name="connsiteY7" fmla="*/ 127000 h 278165"/>
                <a:gd name="connsiteX8" fmla="*/ 527755 w 708377"/>
                <a:gd name="connsiteY8" fmla="*/ 81845 h 278165"/>
                <a:gd name="connsiteX9" fmla="*/ 516466 w 708377"/>
                <a:gd name="connsiteY9" fmla="*/ 73378 h 278165"/>
                <a:gd name="connsiteX10" fmla="*/ 406400 w 708377"/>
                <a:gd name="connsiteY10" fmla="*/ 90312 h 278165"/>
                <a:gd name="connsiteX11" fmla="*/ 115993 w 708377"/>
                <a:gd name="connsiteY11" fmla="*/ 212725 h 278165"/>
                <a:gd name="connsiteX12" fmla="*/ 125520 w 708377"/>
                <a:gd name="connsiteY12" fmla="*/ 278165 h 278165"/>
                <a:gd name="connsiteX13" fmla="*/ 0 w 708377"/>
                <a:gd name="connsiteY13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74511 w 708377"/>
                <a:gd name="connsiteY5" fmla="*/ 81845 h 278165"/>
                <a:gd name="connsiteX6" fmla="*/ 708377 w 708377"/>
                <a:gd name="connsiteY6" fmla="*/ 87489 h 278165"/>
                <a:gd name="connsiteX7" fmla="*/ 527755 w 708377"/>
                <a:gd name="connsiteY7" fmla="*/ 127000 h 278165"/>
                <a:gd name="connsiteX8" fmla="*/ 527755 w 708377"/>
                <a:gd name="connsiteY8" fmla="*/ 81845 h 278165"/>
                <a:gd name="connsiteX9" fmla="*/ 516466 w 708377"/>
                <a:gd name="connsiteY9" fmla="*/ 73378 h 278165"/>
                <a:gd name="connsiteX10" fmla="*/ 115993 w 708377"/>
                <a:gd name="connsiteY10" fmla="*/ 212725 h 278165"/>
                <a:gd name="connsiteX11" fmla="*/ 125520 w 708377"/>
                <a:gd name="connsiteY11" fmla="*/ 278165 h 278165"/>
                <a:gd name="connsiteX12" fmla="*/ 0 w 708377"/>
                <a:gd name="connsiteY12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74511 w 708377"/>
                <a:gd name="connsiteY5" fmla="*/ 81845 h 278165"/>
                <a:gd name="connsiteX6" fmla="*/ 708377 w 708377"/>
                <a:gd name="connsiteY6" fmla="*/ 87489 h 278165"/>
                <a:gd name="connsiteX7" fmla="*/ 527755 w 708377"/>
                <a:gd name="connsiteY7" fmla="*/ 127000 h 278165"/>
                <a:gd name="connsiteX8" fmla="*/ 527755 w 708377"/>
                <a:gd name="connsiteY8" fmla="*/ 81845 h 278165"/>
                <a:gd name="connsiteX9" fmla="*/ 516466 w 708377"/>
                <a:gd name="connsiteY9" fmla="*/ 73378 h 278165"/>
                <a:gd name="connsiteX10" fmla="*/ 115993 w 708377"/>
                <a:gd name="connsiteY10" fmla="*/ 212725 h 278165"/>
                <a:gd name="connsiteX11" fmla="*/ 125520 w 708377"/>
                <a:gd name="connsiteY11" fmla="*/ 278165 h 278165"/>
                <a:gd name="connsiteX12" fmla="*/ 0 w 708377"/>
                <a:gd name="connsiteY12" fmla="*/ 166512 h 278165"/>
                <a:gd name="connsiteX0" fmla="*/ 0 w 708377"/>
                <a:gd name="connsiteY0" fmla="*/ 166512 h 278165"/>
                <a:gd name="connsiteX1" fmla="*/ 88890 w 708377"/>
                <a:gd name="connsiteY1" fmla="*/ 154211 h 278165"/>
                <a:gd name="connsiteX2" fmla="*/ 485422 w 708377"/>
                <a:gd name="connsiteY2" fmla="*/ 0 h 278165"/>
                <a:gd name="connsiteX3" fmla="*/ 592666 w 708377"/>
                <a:gd name="connsiteY3" fmla="*/ 2823 h 278165"/>
                <a:gd name="connsiteX4" fmla="*/ 637822 w 708377"/>
                <a:gd name="connsiteY4" fmla="*/ 50800 h 278165"/>
                <a:gd name="connsiteX5" fmla="*/ 674511 w 708377"/>
                <a:gd name="connsiteY5" fmla="*/ 81845 h 278165"/>
                <a:gd name="connsiteX6" fmla="*/ 708377 w 708377"/>
                <a:gd name="connsiteY6" fmla="*/ 87489 h 278165"/>
                <a:gd name="connsiteX7" fmla="*/ 376873 w 708377"/>
                <a:gd name="connsiteY7" fmla="*/ 176153 h 278165"/>
                <a:gd name="connsiteX8" fmla="*/ 527755 w 708377"/>
                <a:gd name="connsiteY8" fmla="*/ 81845 h 278165"/>
                <a:gd name="connsiteX9" fmla="*/ 516466 w 708377"/>
                <a:gd name="connsiteY9" fmla="*/ 73378 h 278165"/>
                <a:gd name="connsiteX10" fmla="*/ 115993 w 708377"/>
                <a:gd name="connsiteY10" fmla="*/ 212725 h 278165"/>
                <a:gd name="connsiteX11" fmla="*/ 125520 w 708377"/>
                <a:gd name="connsiteY11" fmla="*/ 278165 h 278165"/>
                <a:gd name="connsiteX12" fmla="*/ 0 w 708377"/>
                <a:gd name="connsiteY12" fmla="*/ 166512 h 278165"/>
                <a:gd name="connsiteX0" fmla="*/ 0 w 727427"/>
                <a:gd name="connsiteY0" fmla="*/ 166512 h 278165"/>
                <a:gd name="connsiteX1" fmla="*/ 88890 w 727427"/>
                <a:gd name="connsiteY1" fmla="*/ 154211 h 278165"/>
                <a:gd name="connsiteX2" fmla="*/ 485422 w 727427"/>
                <a:gd name="connsiteY2" fmla="*/ 0 h 278165"/>
                <a:gd name="connsiteX3" fmla="*/ 592666 w 727427"/>
                <a:gd name="connsiteY3" fmla="*/ 2823 h 278165"/>
                <a:gd name="connsiteX4" fmla="*/ 637822 w 727427"/>
                <a:gd name="connsiteY4" fmla="*/ 50800 h 278165"/>
                <a:gd name="connsiteX5" fmla="*/ 674511 w 727427"/>
                <a:gd name="connsiteY5" fmla="*/ 81845 h 278165"/>
                <a:gd name="connsiteX6" fmla="*/ 727427 w 727427"/>
                <a:gd name="connsiteY6" fmla="*/ 87489 h 278165"/>
                <a:gd name="connsiteX7" fmla="*/ 376873 w 727427"/>
                <a:gd name="connsiteY7" fmla="*/ 176153 h 278165"/>
                <a:gd name="connsiteX8" fmla="*/ 527755 w 727427"/>
                <a:gd name="connsiteY8" fmla="*/ 81845 h 278165"/>
                <a:gd name="connsiteX9" fmla="*/ 516466 w 727427"/>
                <a:gd name="connsiteY9" fmla="*/ 73378 h 278165"/>
                <a:gd name="connsiteX10" fmla="*/ 115993 w 727427"/>
                <a:gd name="connsiteY10" fmla="*/ 212725 h 278165"/>
                <a:gd name="connsiteX11" fmla="*/ 125520 w 727427"/>
                <a:gd name="connsiteY11" fmla="*/ 278165 h 278165"/>
                <a:gd name="connsiteX12" fmla="*/ 0 w 727427"/>
                <a:gd name="connsiteY12" fmla="*/ 166512 h 278165"/>
                <a:gd name="connsiteX0" fmla="*/ 0 w 727427"/>
                <a:gd name="connsiteY0" fmla="*/ 166512 h 278165"/>
                <a:gd name="connsiteX1" fmla="*/ 88890 w 727427"/>
                <a:gd name="connsiteY1" fmla="*/ 154211 h 278165"/>
                <a:gd name="connsiteX2" fmla="*/ 485422 w 727427"/>
                <a:gd name="connsiteY2" fmla="*/ 0 h 278165"/>
                <a:gd name="connsiteX3" fmla="*/ 592666 w 727427"/>
                <a:gd name="connsiteY3" fmla="*/ 2823 h 278165"/>
                <a:gd name="connsiteX4" fmla="*/ 637822 w 727427"/>
                <a:gd name="connsiteY4" fmla="*/ 50800 h 278165"/>
                <a:gd name="connsiteX5" fmla="*/ 674511 w 727427"/>
                <a:gd name="connsiteY5" fmla="*/ 81845 h 278165"/>
                <a:gd name="connsiteX6" fmla="*/ 727427 w 727427"/>
                <a:gd name="connsiteY6" fmla="*/ 87489 h 278165"/>
                <a:gd name="connsiteX7" fmla="*/ 376873 w 727427"/>
                <a:gd name="connsiteY7" fmla="*/ 176153 h 278165"/>
                <a:gd name="connsiteX8" fmla="*/ 527755 w 727427"/>
                <a:gd name="connsiteY8" fmla="*/ 81845 h 278165"/>
                <a:gd name="connsiteX9" fmla="*/ 516466 w 727427"/>
                <a:gd name="connsiteY9" fmla="*/ 73378 h 278165"/>
                <a:gd name="connsiteX10" fmla="*/ 115993 w 727427"/>
                <a:gd name="connsiteY10" fmla="*/ 212725 h 278165"/>
                <a:gd name="connsiteX11" fmla="*/ 125520 w 727427"/>
                <a:gd name="connsiteY11" fmla="*/ 278165 h 278165"/>
                <a:gd name="connsiteX12" fmla="*/ 0 w 727427"/>
                <a:gd name="connsiteY12" fmla="*/ 166512 h 278165"/>
                <a:gd name="connsiteX0" fmla="*/ 0 w 727427"/>
                <a:gd name="connsiteY0" fmla="*/ 166512 h 278165"/>
                <a:gd name="connsiteX1" fmla="*/ 88890 w 727427"/>
                <a:gd name="connsiteY1" fmla="*/ 154211 h 278165"/>
                <a:gd name="connsiteX2" fmla="*/ 485422 w 727427"/>
                <a:gd name="connsiteY2" fmla="*/ 0 h 278165"/>
                <a:gd name="connsiteX3" fmla="*/ 592666 w 727427"/>
                <a:gd name="connsiteY3" fmla="*/ 2823 h 278165"/>
                <a:gd name="connsiteX4" fmla="*/ 637822 w 727427"/>
                <a:gd name="connsiteY4" fmla="*/ 50800 h 278165"/>
                <a:gd name="connsiteX5" fmla="*/ 674511 w 727427"/>
                <a:gd name="connsiteY5" fmla="*/ 81845 h 278165"/>
                <a:gd name="connsiteX6" fmla="*/ 727427 w 727427"/>
                <a:gd name="connsiteY6" fmla="*/ 87489 h 278165"/>
                <a:gd name="connsiteX7" fmla="*/ 376873 w 727427"/>
                <a:gd name="connsiteY7" fmla="*/ 176153 h 278165"/>
                <a:gd name="connsiteX8" fmla="*/ 516466 w 727427"/>
                <a:gd name="connsiteY8" fmla="*/ 73378 h 278165"/>
                <a:gd name="connsiteX9" fmla="*/ 115993 w 727427"/>
                <a:gd name="connsiteY9" fmla="*/ 212725 h 278165"/>
                <a:gd name="connsiteX10" fmla="*/ 125520 w 727427"/>
                <a:gd name="connsiteY10" fmla="*/ 278165 h 278165"/>
                <a:gd name="connsiteX11" fmla="*/ 0 w 727427"/>
                <a:gd name="connsiteY11" fmla="*/ 166512 h 278165"/>
                <a:gd name="connsiteX0" fmla="*/ 0 w 727427"/>
                <a:gd name="connsiteY0" fmla="*/ 166512 h 278165"/>
                <a:gd name="connsiteX1" fmla="*/ 88890 w 727427"/>
                <a:gd name="connsiteY1" fmla="*/ 154211 h 278165"/>
                <a:gd name="connsiteX2" fmla="*/ 485422 w 727427"/>
                <a:gd name="connsiteY2" fmla="*/ 0 h 278165"/>
                <a:gd name="connsiteX3" fmla="*/ 592666 w 727427"/>
                <a:gd name="connsiteY3" fmla="*/ 2823 h 278165"/>
                <a:gd name="connsiteX4" fmla="*/ 637822 w 727427"/>
                <a:gd name="connsiteY4" fmla="*/ 50800 h 278165"/>
                <a:gd name="connsiteX5" fmla="*/ 674511 w 727427"/>
                <a:gd name="connsiteY5" fmla="*/ 81845 h 278165"/>
                <a:gd name="connsiteX6" fmla="*/ 727427 w 727427"/>
                <a:gd name="connsiteY6" fmla="*/ 87489 h 278165"/>
                <a:gd name="connsiteX7" fmla="*/ 376873 w 727427"/>
                <a:gd name="connsiteY7" fmla="*/ 176153 h 278165"/>
                <a:gd name="connsiteX8" fmla="*/ 516466 w 727427"/>
                <a:gd name="connsiteY8" fmla="*/ 73378 h 278165"/>
                <a:gd name="connsiteX9" fmla="*/ 115993 w 727427"/>
                <a:gd name="connsiteY9" fmla="*/ 212725 h 278165"/>
                <a:gd name="connsiteX10" fmla="*/ 125520 w 727427"/>
                <a:gd name="connsiteY10" fmla="*/ 278165 h 278165"/>
                <a:gd name="connsiteX11" fmla="*/ 0 w 727427"/>
                <a:gd name="connsiteY11" fmla="*/ 166512 h 278165"/>
                <a:gd name="connsiteX0" fmla="*/ 0 w 727427"/>
                <a:gd name="connsiteY0" fmla="*/ 166512 h 278165"/>
                <a:gd name="connsiteX1" fmla="*/ 88890 w 727427"/>
                <a:gd name="connsiteY1" fmla="*/ 154211 h 278165"/>
                <a:gd name="connsiteX2" fmla="*/ 485422 w 727427"/>
                <a:gd name="connsiteY2" fmla="*/ 0 h 278165"/>
                <a:gd name="connsiteX3" fmla="*/ 592666 w 727427"/>
                <a:gd name="connsiteY3" fmla="*/ 2823 h 278165"/>
                <a:gd name="connsiteX4" fmla="*/ 637822 w 727427"/>
                <a:gd name="connsiteY4" fmla="*/ 50800 h 278165"/>
                <a:gd name="connsiteX5" fmla="*/ 674511 w 727427"/>
                <a:gd name="connsiteY5" fmla="*/ 81845 h 278165"/>
                <a:gd name="connsiteX6" fmla="*/ 727427 w 727427"/>
                <a:gd name="connsiteY6" fmla="*/ 87489 h 278165"/>
                <a:gd name="connsiteX7" fmla="*/ 376873 w 727427"/>
                <a:gd name="connsiteY7" fmla="*/ 176153 h 278165"/>
                <a:gd name="connsiteX8" fmla="*/ 516466 w 727427"/>
                <a:gd name="connsiteY8" fmla="*/ 73378 h 278165"/>
                <a:gd name="connsiteX9" fmla="*/ 115993 w 727427"/>
                <a:gd name="connsiteY9" fmla="*/ 212725 h 278165"/>
                <a:gd name="connsiteX10" fmla="*/ 125520 w 727427"/>
                <a:gd name="connsiteY10" fmla="*/ 278165 h 278165"/>
                <a:gd name="connsiteX11" fmla="*/ 0 w 727427"/>
                <a:gd name="connsiteY11" fmla="*/ 166512 h 278165"/>
                <a:gd name="connsiteX0" fmla="*/ 0 w 727427"/>
                <a:gd name="connsiteY0" fmla="*/ 187490 h 299143"/>
                <a:gd name="connsiteX1" fmla="*/ 88890 w 727427"/>
                <a:gd name="connsiteY1" fmla="*/ 175189 h 299143"/>
                <a:gd name="connsiteX2" fmla="*/ 485422 w 727427"/>
                <a:gd name="connsiteY2" fmla="*/ 20978 h 299143"/>
                <a:gd name="connsiteX3" fmla="*/ 592666 w 727427"/>
                <a:gd name="connsiteY3" fmla="*/ 23801 h 299143"/>
                <a:gd name="connsiteX4" fmla="*/ 637822 w 727427"/>
                <a:gd name="connsiteY4" fmla="*/ 71778 h 299143"/>
                <a:gd name="connsiteX5" fmla="*/ 674511 w 727427"/>
                <a:gd name="connsiteY5" fmla="*/ 102823 h 299143"/>
                <a:gd name="connsiteX6" fmla="*/ 727427 w 727427"/>
                <a:gd name="connsiteY6" fmla="*/ 108467 h 299143"/>
                <a:gd name="connsiteX7" fmla="*/ 376873 w 727427"/>
                <a:gd name="connsiteY7" fmla="*/ 197131 h 299143"/>
                <a:gd name="connsiteX8" fmla="*/ 516466 w 727427"/>
                <a:gd name="connsiteY8" fmla="*/ 94356 h 299143"/>
                <a:gd name="connsiteX9" fmla="*/ 115993 w 727427"/>
                <a:gd name="connsiteY9" fmla="*/ 233703 h 299143"/>
                <a:gd name="connsiteX10" fmla="*/ 125520 w 727427"/>
                <a:gd name="connsiteY10" fmla="*/ 299143 h 299143"/>
                <a:gd name="connsiteX11" fmla="*/ 0 w 727427"/>
                <a:gd name="connsiteY11" fmla="*/ 187490 h 299143"/>
                <a:gd name="connsiteX0" fmla="*/ 0 w 727427"/>
                <a:gd name="connsiteY0" fmla="*/ 163689 h 275342"/>
                <a:gd name="connsiteX1" fmla="*/ 88890 w 727427"/>
                <a:gd name="connsiteY1" fmla="*/ 151388 h 275342"/>
                <a:gd name="connsiteX2" fmla="*/ 592666 w 727427"/>
                <a:gd name="connsiteY2" fmla="*/ 0 h 275342"/>
                <a:gd name="connsiteX3" fmla="*/ 637822 w 727427"/>
                <a:gd name="connsiteY3" fmla="*/ 47977 h 275342"/>
                <a:gd name="connsiteX4" fmla="*/ 674511 w 727427"/>
                <a:gd name="connsiteY4" fmla="*/ 79022 h 275342"/>
                <a:gd name="connsiteX5" fmla="*/ 727427 w 727427"/>
                <a:gd name="connsiteY5" fmla="*/ 84666 h 275342"/>
                <a:gd name="connsiteX6" fmla="*/ 376873 w 727427"/>
                <a:gd name="connsiteY6" fmla="*/ 173330 h 275342"/>
                <a:gd name="connsiteX7" fmla="*/ 516466 w 727427"/>
                <a:gd name="connsiteY7" fmla="*/ 70555 h 275342"/>
                <a:gd name="connsiteX8" fmla="*/ 115993 w 727427"/>
                <a:gd name="connsiteY8" fmla="*/ 209902 h 275342"/>
                <a:gd name="connsiteX9" fmla="*/ 125520 w 727427"/>
                <a:gd name="connsiteY9" fmla="*/ 275342 h 275342"/>
                <a:gd name="connsiteX10" fmla="*/ 0 w 727427"/>
                <a:gd name="connsiteY10" fmla="*/ 163689 h 275342"/>
                <a:gd name="connsiteX0" fmla="*/ 0 w 727427"/>
                <a:gd name="connsiteY0" fmla="*/ 179901 h 291554"/>
                <a:gd name="connsiteX1" fmla="*/ 88890 w 727427"/>
                <a:gd name="connsiteY1" fmla="*/ 167600 h 291554"/>
                <a:gd name="connsiteX2" fmla="*/ 592666 w 727427"/>
                <a:gd name="connsiteY2" fmla="*/ 16212 h 291554"/>
                <a:gd name="connsiteX3" fmla="*/ 637822 w 727427"/>
                <a:gd name="connsiteY3" fmla="*/ 64189 h 291554"/>
                <a:gd name="connsiteX4" fmla="*/ 674511 w 727427"/>
                <a:gd name="connsiteY4" fmla="*/ 95234 h 291554"/>
                <a:gd name="connsiteX5" fmla="*/ 727427 w 727427"/>
                <a:gd name="connsiteY5" fmla="*/ 100878 h 291554"/>
                <a:gd name="connsiteX6" fmla="*/ 376873 w 727427"/>
                <a:gd name="connsiteY6" fmla="*/ 189542 h 291554"/>
                <a:gd name="connsiteX7" fmla="*/ 516466 w 727427"/>
                <a:gd name="connsiteY7" fmla="*/ 86767 h 291554"/>
                <a:gd name="connsiteX8" fmla="*/ 115993 w 727427"/>
                <a:gd name="connsiteY8" fmla="*/ 226114 h 291554"/>
                <a:gd name="connsiteX9" fmla="*/ 125520 w 727427"/>
                <a:gd name="connsiteY9" fmla="*/ 291554 h 291554"/>
                <a:gd name="connsiteX10" fmla="*/ 0 w 727427"/>
                <a:gd name="connsiteY10" fmla="*/ 179901 h 291554"/>
                <a:gd name="connsiteX0" fmla="*/ 0 w 727427"/>
                <a:gd name="connsiteY0" fmla="*/ 164661 h 276314"/>
                <a:gd name="connsiteX1" fmla="*/ 88890 w 727427"/>
                <a:gd name="connsiteY1" fmla="*/ 152360 h 276314"/>
                <a:gd name="connsiteX2" fmla="*/ 585046 w 727427"/>
                <a:gd name="connsiteY2" fmla="*/ 16212 h 276314"/>
                <a:gd name="connsiteX3" fmla="*/ 637822 w 727427"/>
                <a:gd name="connsiteY3" fmla="*/ 48949 h 276314"/>
                <a:gd name="connsiteX4" fmla="*/ 674511 w 727427"/>
                <a:gd name="connsiteY4" fmla="*/ 79994 h 276314"/>
                <a:gd name="connsiteX5" fmla="*/ 727427 w 727427"/>
                <a:gd name="connsiteY5" fmla="*/ 85638 h 276314"/>
                <a:gd name="connsiteX6" fmla="*/ 376873 w 727427"/>
                <a:gd name="connsiteY6" fmla="*/ 174302 h 276314"/>
                <a:gd name="connsiteX7" fmla="*/ 516466 w 727427"/>
                <a:gd name="connsiteY7" fmla="*/ 71527 h 276314"/>
                <a:gd name="connsiteX8" fmla="*/ 115993 w 727427"/>
                <a:gd name="connsiteY8" fmla="*/ 210874 h 276314"/>
                <a:gd name="connsiteX9" fmla="*/ 125520 w 727427"/>
                <a:gd name="connsiteY9" fmla="*/ 276314 h 276314"/>
                <a:gd name="connsiteX10" fmla="*/ 0 w 727427"/>
                <a:gd name="connsiteY10" fmla="*/ 164661 h 276314"/>
                <a:gd name="connsiteX0" fmla="*/ 0 w 727427"/>
                <a:gd name="connsiteY0" fmla="*/ 189426 h 301079"/>
                <a:gd name="connsiteX1" fmla="*/ 88890 w 727427"/>
                <a:gd name="connsiteY1" fmla="*/ 177125 h 301079"/>
                <a:gd name="connsiteX2" fmla="*/ 585046 w 727427"/>
                <a:gd name="connsiteY2" fmla="*/ 40977 h 301079"/>
                <a:gd name="connsiteX3" fmla="*/ 637822 w 727427"/>
                <a:gd name="connsiteY3" fmla="*/ 73714 h 301079"/>
                <a:gd name="connsiteX4" fmla="*/ 674511 w 727427"/>
                <a:gd name="connsiteY4" fmla="*/ 104759 h 301079"/>
                <a:gd name="connsiteX5" fmla="*/ 727427 w 727427"/>
                <a:gd name="connsiteY5" fmla="*/ 110403 h 301079"/>
                <a:gd name="connsiteX6" fmla="*/ 376873 w 727427"/>
                <a:gd name="connsiteY6" fmla="*/ 199067 h 301079"/>
                <a:gd name="connsiteX7" fmla="*/ 516466 w 727427"/>
                <a:gd name="connsiteY7" fmla="*/ 96292 h 301079"/>
                <a:gd name="connsiteX8" fmla="*/ 115993 w 727427"/>
                <a:gd name="connsiteY8" fmla="*/ 235639 h 301079"/>
                <a:gd name="connsiteX9" fmla="*/ 125520 w 727427"/>
                <a:gd name="connsiteY9" fmla="*/ 301079 h 301079"/>
                <a:gd name="connsiteX10" fmla="*/ 0 w 727427"/>
                <a:gd name="connsiteY10" fmla="*/ 189426 h 30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7427" h="301079">
                  <a:moveTo>
                    <a:pt x="0" y="189426"/>
                  </a:moveTo>
                  <a:lnTo>
                    <a:pt x="88890" y="177125"/>
                  </a:lnTo>
                  <a:cubicBezTo>
                    <a:pt x="256815" y="126662"/>
                    <a:pt x="415216" y="0"/>
                    <a:pt x="585046" y="40977"/>
                  </a:cubicBezTo>
                  <a:lnTo>
                    <a:pt x="637822" y="73714"/>
                  </a:lnTo>
                  <a:cubicBezTo>
                    <a:pt x="651463" y="86884"/>
                    <a:pt x="662752" y="98644"/>
                    <a:pt x="674511" y="104759"/>
                  </a:cubicBezTo>
                  <a:lnTo>
                    <a:pt x="727427" y="110403"/>
                  </a:lnTo>
                  <a:lnTo>
                    <a:pt x="376873" y="199067"/>
                  </a:lnTo>
                  <a:cubicBezTo>
                    <a:pt x="341713" y="196715"/>
                    <a:pt x="540896" y="166397"/>
                    <a:pt x="516466" y="96292"/>
                  </a:cubicBezTo>
                  <a:cubicBezTo>
                    <a:pt x="450404" y="69974"/>
                    <a:pt x="249484" y="189190"/>
                    <a:pt x="115993" y="235639"/>
                  </a:cubicBezTo>
                  <a:cubicBezTo>
                    <a:pt x="115994" y="266342"/>
                    <a:pt x="117899" y="277996"/>
                    <a:pt x="125520" y="301079"/>
                  </a:cubicBezTo>
                  <a:lnTo>
                    <a:pt x="0" y="1894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4156710" y="3714751"/>
              <a:ext cx="596265" cy="320040"/>
            </a:xfrm>
            <a:custGeom>
              <a:avLst/>
              <a:gdLst>
                <a:gd name="connsiteX0" fmla="*/ 0 w 596265"/>
                <a:gd name="connsiteY0" fmla="*/ 182880 h 276225"/>
                <a:gd name="connsiteX1" fmla="*/ 99060 w 596265"/>
                <a:gd name="connsiteY1" fmla="*/ 177165 h 276225"/>
                <a:gd name="connsiteX2" fmla="*/ 302895 w 596265"/>
                <a:gd name="connsiteY2" fmla="*/ 99060 h 276225"/>
                <a:gd name="connsiteX3" fmla="*/ 377190 w 596265"/>
                <a:gd name="connsiteY3" fmla="*/ 49530 h 276225"/>
                <a:gd name="connsiteX4" fmla="*/ 596265 w 596265"/>
                <a:gd name="connsiteY4" fmla="*/ 0 h 276225"/>
                <a:gd name="connsiteX5" fmla="*/ 415290 w 596265"/>
                <a:gd name="connsiteY5" fmla="*/ 74295 h 276225"/>
                <a:gd name="connsiteX6" fmla="*/ 289560 w 596265"/>
                <a:gd name="connsiteY6" fmla="*/ 140970 h 276225"/>
                <a:gd name="connsiteX7" fmla="*/ 161925 w 596265"/>
                <a:gd name="connsiteY7" fmla="*/ 190500 h 276225"/>
                <a:gd name="connsiteX8" fmla="*/ 95250 w 596265"/>
                <a:gd name="connsiteY8" fmla="*/ 207645 h 276225"/>
                <a:gd name="connsiteX9" fmla="*/ 78105 w 596265"/>
                <a:gd name="connsiteY9" fmla="*/ 234315 h 276225"/>
                <a:gd name="connsiteX10" fmla="*/ 87630 w 596265"/>
                <a:gd name="connsiteY10" fmla="*/ 276225 h 276225"/>
                <a:gd name="connsiteX11" fmla="*/ 0 w 596265"/>
                <a:gd name="connsiteY11" fmla="*/ 182880 h 276225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302895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5250 w 596265"/>
                <a:gd name="connsiteY8" fmla="*/ 207645 h 327660"/>
                <a:gd name="connsiteX9" fmla="*/ 78105 w 596265"/>
                <a:gd name="connsiteY9" fmla="*/ 234315 h 327660"/>
                <a:gd name="connsiteX10" fmla="*/ 118110 w 596265"/>
                <a:gd name="connsiteY10" fmla="*/ 327660 h 327660"/>
                <a:gd name="connsiteX11" fmla="*/ 0 w 596265"/>
                <a:gd name="connsiteY11" fmla="*/ 182880 h 327660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302895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5250 w 596265"/>
                <a:gd name="connsiteY8" fmla="*/ 207645 h 327660"/>
                <a:gd name="connsiteX9" fmla="*/ 99060 w 596265"/>
                <a:gd name="connsiteY9" fmla="*/ 241935 h 327660"/>
                <a:gd name="connsiteX10" fmla="*/ 118110 w 596265"/>
                <a:gd name="connsiteY10" fmla="*/ 327660 h 327660"/>
                <a:gd name="connsiteX11" fmla="*/ 0 w 596265"/>
                <a:gd name="connsiteY11" fmla="*/ 182880 h 327660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302895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9060 w 596265"/>
                <a:gd name="connsiteY8" fmla="*/ 241935 h 327660"/>
                <a:gd name="connsiteX9" fmla="*/ 118110 w 596265"/>
                <a:gd name="connsiteY9" fmla="*/ 327660 h 327660"/>
                <a:gd name="connsiteX10" fmla="*/ 0 w 596265"/>
                <a:gd name="connsiteY10" fmla="*/ 182880 h 327660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302895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9060 w 596265"/>
                <a:gd name="connsiteY8" fmla="*/ 241935 h 327660"/>
                <a:gd name="connsiteX9" fmla="*/ 118110 w 596265"/>
                <a:gd name="connsiteY9" fmla="*/ 327660 h 327660"/>
                <a:gd name="connsiteX10" fmla="*/ 0 w 596265"/>
                <a:gd name="connsiteY10" fmla="*/ 182880 h 327660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302895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9060 w 596265"/>
                <a:gd name="connsiteY8" fmla="*/ 241935 h 327660"/>
                <a:gd name="connsiteX9" fmla="*/ 118110 w 596265"/>
                <a:gd name="connsiteY9" fmla="*/ 327660 h 327660"/>
                <a:gd name="connsiteX10" fmla="*/ 0 w 596265"/>
                <a:gd name="connsiteY10" fmla="*/ 182880 h 327660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302895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9060 w 596265"/>
                <a:gd name="connsiteY8" fmla="*/ 241935 h 327660"/>
                <a:gd name="connsiteX9" fmla="*/ 118110 w 596265"/>
                <a:gd name="connsiteY9" fmla="*/ 327660 h 327660"/>
                <a:gd name="connsiteX10" fmla="*/ 0 w 596265"/>
                <a:gd name="connsiteY10" fmla="*/ 182880 h 327660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302895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9060 w 596265"/>
                <a:gd name="connsiteY8" fmla="*/ 241935 h 327660"/>
                <a:gd name="connsiteX9" fmla="*/ 118110 w 596265"/>
                <a:gd name="connsiteY9" fmla="*/ 327660 h 327660"/>
                <a:gd name="connsiteX10" fmla="*/ 0 w 596265"/>
                <a:gd name="connsiteY10" fmla="*/ 182880 h 327660"/>
                <a:gd name="connsiteX0" fmla="*/ 0 w 596265"/>
                <a:gd name="connsiteY0" fmla="*/ 182880 h 327660"/>
                <a:gd name="connsiteX1" fmla="*/ 99060 w 596265"/>
                <a:gd name="connsiteY1" fmla="*/ 177165 h 327660"/>
                <a:gd name="connsiteX2" fmla="*/ 289560 w 596265"/>
                <a:gd name="connsiteY2" fmla="*/ 99060 h 327660"/>
                <a:gd name="connsiteX3" fmla="*/ 377190 w 596265"/>
                <a:gd name="connsiteY3" fmla="*/ 49530 h 327660"/>
                <a:gd name="connsiteX4" fmla="*/ 596265 w 596265"/>
                <a:gd name="connsiteY4" fmla="*/ 0 h 327660"/>
                <a:gd name="connsiteX5" fmla="*/ 415290 w 596265"/>
                <a:gd name="connsiteY5" fmla="*/ 74295 h 327660"/>
                <a:gd name="connsiteX6" fmla="*/ 289560 w 596265"/>
                <a:gd name="connsiteY6" fmla="*/ 140970 h 327660"/>
                <a:gd name="connsiteX7" fmla="*/ 161925 w 596265"/>
                <a:gd name="connsiteY7" fmla="*/ 190500 h 327660"/>
                <a:gd name="connsiteX8" fmla="*/ 99060 w 596265"/>
                <a:gd name="connsiteY8" fmla="*/ 241935 h 327660"/>
                <a:gd name="connsiteX9" fmla="*/ 118110 w 596265"/>
                <a:gd name="connsiteY9" fmla="*/ 327660 h 327660"/>
                <a:gd name="connsiteX10" fmla="*/ 0 w 596265"/>
                <a:gd name="connsiteY10" fmla="*/ 182880 h 327660"/>
                <a:gd name="connsiteX0" fmla="*/ 0 w 596265"/>
                <a:gd name="connsiteY0" fmla="*/ 182880 h 314325"/>
                <a:gd name="connsiteX1" fmla="*/ 99060 w 596265"/>
                <a:gd name="connsiteY1" fmla="*/ 177165 h 314325"/>
                <a:gd name="connsiteX2" fmla="*/ 289560 w 596265"/>
                <a:gd name="connsiteY2" fmla="*/ 99060 h 314325"/>
                <a:gd name="connsiteX3" fmla="*/ 377190 w 596265"/>
                <a:gd name="connsiteY3" fmla="*/ 49530 h 314325"/>
                <a:gd name="connsiteX4" fmla="*/ 596265 w 596265"/>
                <a:gd name="connsiteY4" fmla="*/ 0 h 314325"/>
                <a:gd name="connsiteX5" fmla="*/ 415290 w 596265"/>
                <a:gd name="connsiteY5" fmla="*/ 74295 h 314325"/>
                <a:gd name="connsiteX6" fmla="*/ 289560 w 596265"/>
                <a:gd name="connsiteY6" fmla="*/ 140970 h 314325"/>
                <a:gd name="connsiteX7" fmla="*/ 161925 w 596265"/>
                <a:gd name="connsiteY7" fmla="*/ 190500 h 314325"/>
                <a:gd name="connsiteX8" fmla="*/ 99060 w 596265"/>
                <a:gd name="connsiteY8" fmla="*/ 241935 h 314325"/>
                <a:gd name="connsiteX9" fmla="*/ 127635 w 596265"/>
                <a:gd name="connsiteY9" fmla="*/ 314325 h 314325"/>
                <a:gd name="connsiteX10" fmla="*/ 0 w 596265"/>
                <a:gd name="connsiteY10" fmla="*/ 182880 h 314325"/>
                <a:gd name="connsiteX0" fmla="*/ 0 w 596265"/>
                <a:gd name="connsiteY0" fmla="*/ 182880 h 320040"/>
                <a:gd name="connsiteX1" fmla="*/ 99060 w 596265"/>
                <a:gd name="connsiteY1" fmla="*/ 177165 h 320040"/>
                <a:gd name="connsiteX2" fmla="*/ 289560 w 596265"/>
                <a:gd name="connsiteY2" fmla="*/ 99060 h 320040"/>
                <a:gd name="connsiteX3" fmla="*/ 377190 w 596265"/>
                <a:gd name="connsiteY3" fmla="*/ 49530 h 320040"/>
                <a:gd name="connsiteX4" fmla="*/ 596265 w 596265"/>
                <a:gd name="connsiteY4" fmla="*/ 0 h 320040"/>
                <a:gd name="connsiteX5" fmla="*/ 415290 w 596265"/>
                <a:gd name="connsiteY5" fmla="*/ 74295 h 320040"/>
                <a:gd name="connsiteX6" fmla="*/ 289560 w 596265"/>
                <a:gd name="connsiteY6" fmla="*/ 140970 h 320040"/>
                <a:gd name="connsiteX7" fmla="*/ 161925 w 596265"/>
                <a:gd name="connsiteY7" fmla="*/ 190500 h 320040"/>
                <a:gd name="connsiteX8" fmla="*/ 99060 w 596265"/>
                <a:gd name="connsiteY8" fmla="*/ 241935 h 320040"/>
                <a:gd name="connsiteX9" fmla="*/ 123825 w 596265"/>
                <a:gd name="connsiteY9" fmla="*/ 320040 h 320040"/>
                <a:gd name="connsiteX10" fmla="*/ 0 w 596265"/>
                <a:gd name="connsiteY10" fmla="*/ 18288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6265" h="320040">
                  <a:moveTo>
                    <a:pt x="0" y="182880"/>
                  </a:moveTo>
                  <a:cubicBezTo>
                    <a:pt x="33020" y="180975"/>
                    <a:pt x="41275" y="192405"/>
                    <a:pt x="99060" y="177165"/>
                  </a:cubicBezTo>
                  <a:lnTo>
                    <a:pt x="289560" y="99060"/>
                  </a:lnTo>
                  <a:lnTo>
                    <a:pt x="377190" y="49530"/>
                  </a:lnTo>
                  <a:lnTo>
                    <a:pt x="596265" y="0"/>
                  </a:lnTo>
                  <a:lnTo>
                    <a:pt x="415290" y="74295"/>
                  </a:lnTo>
                  <a:cubicBezTo>
                    <a:pt x="373380" y="96520"/>
                    <a:pt x="382905" y="101600"/>
                    <a:pt x="289560" y="140970"/>
                  </a:cubicBezTo>
                  <a:lnTo>
                    <a:pt x="161925" y="190500"/>
                  </a:lnTo>
                  <a:cubicBezTo>
                    <a:pt x="140970" y="207645"/>
                    <a:pt x="118110" y="205740"/>
                    <a:pt x="99060" y="241935"/>
                  </a:cubicBezTo>
                  <a:lnTo>
                    <a:pt x="123825" y="32004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3350895" y="3930015"/>
              <a:ext cx="916305" cy="140970"/>
            </a:xfrm>
            <a:custGeom>
              <a:avLst/>
              <a:gdLst>
                <a:gd name="connsiteX0" fmla="*/ 196215 w 916305"/>
                <a:gd name="connsiteY0" fmla="*/ 99060 h 140970"/>
                <a:gd name="connsiteX1" fmla="*/ 367665 w 916305"/>
                <a:gd name="connsiteY1" fmla="*/ 74295 h 140970"/>
                <a:gd name="connsiteX2" fmla="*/ 535305 w 916305"/>
                <a:gd name="connsiteY2" fmla="*/ 47625 h 140970"/>
                <a:gd name="connsiteX3" fmla="*/ 680085 w 916305"/>
                <a:gd name="connsiteY3" fmla="*/ 30480 h 140970"/>
                <a:gd name="connsiteX4" fmla="*/ 769620 w 916305"/>
                <a:gd name="connsiteY4" fmla="*/ 26670 h 140970"/>
                <a:gd name="connsiteX5" fmla="*/ 803910 w 916305"/>
                <a:gd name="connsiteY5" fmla="*/ 19050 h 140970"/>
                <a:gd name="connsiteX6" fmla="*/ 800100 w 916305"/>
                <a:gd name="connsiteY6" fmla="*/ 0 h 140970"/>
                <a:gd name="connsiteX7" fmla="*/ 916305 w 916305"/>
                <a:gd name="connsiteY7" fmla="*/ 123825 h 140970"/>
                <a:gd name="connsiteX8" fmla="*/ 832485 w 916305"/>
                <a:gd name="connsiteY8" fmla="*/ 85725 h 140970"/>
                <a:gd name="connsiteX9" fmla="*/ 752475 w 916305"/>
                <a:gd name="connsiteY9" fmla="*/ 59055 h 140970"/>
                <a:gd name="connsiteX10" fmla="*/ 548640 w 916305"/>
                <a:gd name="connsiteY10" fmla="*/ 72390 h 140970"/>
                <a:gd name="connsiteX11" fmla="*/ 339090 w 916305"/>
                <a:gd name="connsiteY11" fmla="*/ 108585 h 140970"/>
                <a:gd name="connsiteX12" fmla="*/ 0 w 916305"/>
                <a:gd name="connsiteY12" fmla="*/ 140970 h 140970"/>
                <a:gd name="connsiteX13" fmla="*/ 196215 w 916305"/>
                <a:gd name="connsiteY13" fmla="*/ 99060 h 140970"/>
                <a:gd name="connsiteX0" fmla="*/ 196215 w 916305"/>
                <a:gd name="connsiteY0" fmla="*/ 99060 h 140970"/>
                <a:gd name="connsiteX1" fmla="*/ 367665 w 916305"/>
                <a:gd name="connsiteY1" fmla="*/ 74295 h 140970"/>
                <a:gd name="connsiteX2" fmla="*/ 535305 w 916305"/>
                <a:gd name="connsiteY2" fmla="*/ 47625 h 140970"/>
                <a:gd name="connsiteX3" fmla="*/ 769620 w 916305"/>
                <a:gd name="connsiteY3" fmla="*/ 26670 h 140970"/>
                <a:gd name="connsiteX4" fmla="*/ 803910 w 916305"/>
                <a:gd name="connsiteY4" fmla="*/ 19050 h 140970"/>
                <a:gd name="connsiteX5" fmla="*/ 800100 w 916305"/>
                <a:gd name="connsiteY5" fmla="*/ 0 h 140970"/>
                <a:gd name="connsiteX6" fmla="*/ 916305 w 916305"/>
                <a:gd name="connsiteY6" fmla="*/ 123825 h 140970"/>
                <a:gd name="connsiteX7" fmla="*/ 832485 w 916305"/>
                <a:gd name="connsiteY7" fmla="*/ 85725 h 140970"/>
                <a:gd name="connsiteX8" fmla="*/ 752475 w 916305"/>
                <a:gd name="connsiteY8" fmla="*/ 59055 h 140970"/>
                <a:gd name="connsiteX9" fmla="*/ 548640 w 916305"/>
                <a:gd name="connsiteY9" fmla="*/ 72390 h 140970"/>
                <a:gd name="connsiteX10" fmla="*/ 339090 w 916305"/>
                <a:gd name="connsiteY10" fmla="*/ 108585 h 140970"/>
                <a:gd name="connsiteX11" fmla="*/ 0 w 916305"/>
                <a:gd name="connsiteY11" fmla="*/ 140970 h 140970"/>
                <a:gd name="connsiteX12" fmla="*/ 196215 w 916305"/>
                <a:gd name="connsiteY12" fmla="*/ 99060 h 140970"/>
                <a:gd name="connsiteX0" fmla="*/ 196215 w 916305"/>
                <a:gd name="connsiteY0" fmla="*/ 99060 h 140970"/>
                <a:gd name="connsiteX1" fmla="*/ 367665 w 916305"/>
                <a:gd name="connsiteY1" fmla="*/ 74295 h 140970"/>
                <a:gd name="connsiteX2" fmla="*/ 535305 w 916305"/>
                <a:gd name="connsiteY2" fmla="*/ 47625 h 140970"/>
                <a:gd name="connsiteX3" fmla="*/ 769620 w 916305"/>
                <a:gd name="connsiteY3" fmla="*/ 26670 h 140970"/>
                <a:gd name="connsiteX4" fmla="*/ 803910 w 916305"/>
                <a:gd name="connsiteY4" fmla="*/ 19050 h 140970"/>
                <a:gd name="connsiteX5" fmla="*/ 800100 w 916305"/>
                <a:gd name="connsiteY5" fmla="*/ 0 h 140970"/>
                <a:gd name="connsiteX6" fmla="*/ 916305 w 916305"/>
                <a:gd name="connsiteY6" fmla="*/ 123825 h 140970"/>
                <a:gd name="connsiteX7" fmla="*/ 832485 w 916305"/>
                <a:gd name="connsiteY7" fmla="*/ 85725 h 140970"/>
                <a:gd name="connsiteX8" fmla="*/ 752475 w 916305"/>
                <a:gd name="connsiteY8" fmla="*/ 59055 h 140970"/>
                <a:gd name="connsiteX9" fmla="*/ 548640 w 916305"/>
                <a:gd name="connsiteY9" fmla="*/ 78105 h 140970"/>
                <a:gd name="connsiteX10" fmla="*/ 339090 w 916305"/>
                <a:gd name="connsiteY10" fmla="*/ 108585 h 140970"/>
                <a:gd name="connsiteX11" fmla="*/ 0 w 916305"/>
                <a:gd name="connsiteY11" fmla="*/ 140970 h 140970"/>
                <a:gd name="connsiteX12" fmla="*/ 196215 w 916305"/>
                <a:gd name="connsiteY12" fmla="*/ 99060 h 140970"/>
                <a:gd name="connsiteX0" fmla="*/ 196215 w 916305"/>
                <a:gd name="connsiteY0" fmla="*/ 99060 h 140970"/>
                <a:gd name="connsiteX1" fmla="*/ 367665 w 916305"/>
                <a:gd name="connsiteY1" fmla="*/ 74295 h 140970"/>
                <a:gd name="connsiteX2" fmla="*/ 535305 w 916305"/>
                <a:gd name="connsiteY2" fmla="*/ 47625 h 140970"/>
                <a:gd name="connsiteX3" fmla="*/ 769620 w 916305"/>
                <a:gd name="connsiteY3" fmla="*/ 26670 h 140970"/>
                <a:gd name="connsiteX4" fmla="*/ 786373 w 916305"/>
                <a:gd name="connsiteY4" fmla="*/ 33154 h 140970"/>
                <a:gd name="connsiteX5" fmla="*/ 800100 w 916305"/>
                <a:gd name="connsiteY5" fmla="*/ 0 h 140970"/>
                <a:gd name="connsiteX6" fmla="*/ 916305 w 916305"/>
                <a:gd name="connsiteY6" fmla="*/ 123825 h 140970"/>
                <a:gd name="connsiteX7" fmla="*/ 832485 w 916305"/>
                <a:gd name="connsiteY7" fmla="*/ 85725 h 140970"/>
                <a:gd name="connsiteX8" fmla="*/ 752475 w 916305"/>
                <a:gd name="connsiteY8" fmla="*/ 59055 h 140970"/>
                <a:gd name="connsiteX9" fmla="*/ 548640 w 916305"/>
                <a:gd name="connsiteY9" fmla="*/ 78105 h 140970"/>
                <a:gd name="connsiteX10" fmla="*/ 339090 w 916305"/>
                <a:gd name="connsiteY10" fmla="*/ 108585 h 140970"/>
                <a:gd name="connsiteX11" fmla="*/ 0 w 916305"/>
                <a:gd name="connsiteY11" fmla="*/ 140970 h 140970"/>
                <a:gd name="connsiteX12" fmla="*/ 196215 w 916305"/>
                <a:gd name="connsiteY12" fmla="*/ 99060 h 140970"/>
                <a:gd name="connsiteX0" fmla="*/ 196215 w 916305"/>
                <a:gd name="connsiteY0" fmla="*/ 99060 h 140970"/>
                <a:gd name="connsiteX1" fmla="*/ 367665 w 916305"/>
                <a:gd name="connsiteY1" fmla="*/ 74295 h 140970"/>
                <a:gd name="connsiteX2" fmla="*/ 535305 w 916305"/>
                <a:gd name="connsiteY2" fmla="*/ 47625 h 140970"/>
                <a:gd name="connsiteX3" fmla="*/ 769620 w 916305"/>
                <a:gd name="connsiteY3" fmla="*/ 26670 h 140970"/>
                <a:gd name="connsiteX4" fmla="*/ 800100 w 916305"/>
                <a:gd name="connsiteY4" fmla="*/ 0 h 140970"/>
                <a:gd name="connsiteX5" fmla="*/ 916305 w 916305"/>
                <a:gd name="connsiteY5" fmla="*/ 123825 h 140970"/>
                <a:gd name="connsiteX6" fmla="*/ 832485 w 916305"/>
                <a:gd name="connsiteY6" fmla="*/ 85725 h 140970"/>
                <a:gd name="connsiteX7" fmla="*/ 752475 w 916305"/>
                <a:gd name="connsiteY7" fmla="*/ 59055 h 140970"/>
                <a:gd name="connsiteX8" fmla="*/ 548640 w 916305"/>
                <a:gd name="connsiteY8" fmla="*/ 78105 h 140970"/>
                <a:gd name="connsiteX9" fmla="*/ 339090 w 916305"/>
                <a:gd name="connsiteY9" fmla="*/ 108585 h 140970"/>
                <a:gd name="connsiteX10" fmla="*/ 0 w 916305"/>
                <a:gd name="connsiteY10" fmla="*/ 140970 h 140970"/>
                <a:gd name="connsiteX11" fmla="*/ 196215 w 916305"/>
                <a:gd name="connsiteY11" fmla="*/ 99060 h 1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6305" h="140970">
                  <a:moveTo>
                    <a:pt x="196215" y="99060"/>
                  </a:moveTo>
                  <a:lnTo>
                    <a:pt x="367665" y="74295"/>
                  </a:lnTo>
                  <a:lnTo>
                    <a:pt x="535305" y="47625"/>
                  </a:lnTo>
                  <a:lnTo>
                    <a:pt x="769620" y="26670"/>
                  </a:lnTo>
                  <a:lnTo>
                    <a:pt x="800100" y="0"/>
                  </a:lnTo>
                  <a:lnTo>
                    <a:pt x="916305" y="123825"/>
                  </a:lnTo>
                  <a:lnTo>
                    <a:pt x="832485" y="85725"/>
                  </a:lnTo>
                  <a:lnTo>
                    <a:pt x="752475" y="59055"/>
                  </a:lnTo>
                  <a:lnTo>
                    <a:pt x="548640" y="78105"/>
                  </a:lnTo>
                  <a:lnTo>
                    <a:pt x="339090" y="108585"/>
                  </a:lnTo>
                  <a:lnTo>
                    <a:pt x="0" y="140970"/>
                  </a:lnTo>
                  <a:lnTo>
                    <a:pt x="196215" y="990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906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de-AT"/>
            </a:p>
          </p:txBody>
        </p:sp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4038668" y="3812720"/>
            <a:ext cx="134174" cy="120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" r:id="rId4" imgW="2371429" imgH="2123810" progId="">
                    <p:embed/>
                  </p:oleObj>
                </mc:Choice>
                <mc:Fallback>
                  <p:oleObj r:id="rId4" imgW="2371429" imgH="212381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68" y="3812720"/>
                          <a:ext cx="134174" cy="1203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906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de-AT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9906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de-AT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9906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de-AT"/>
            </a:p>
          </p:txBody>
        </p:sp>
        <p:graphicFrame>
          <p:nvGraphicFramePr>
            <p:cNvPr id="17" name="Object 9"/>
            <p:cNvGraphicFramePr>
              <a:graphicFrameLocks noChangeAspect="1"/>
            </p:cNvGraphicFramePr>
            <p:nvPr/>
          </p:nvGraphicFramePr>
          <p:xfrm>
            <a:off x="7325795" y="3476293"/>
            <a:ext cx="159460" cy="17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r:id="rId6" imgW="2438095" imgH="2619048" progId="">
                    <p:embed/>
                  </p:oleObj>
                </mc:Choice>
                <mc:Fallback>
                  <p:oleObj r:id="rId6" imgW="2438095" imgH="2619048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5795" y="3476293"/>
                          <a:ext cx="159460" cy="17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Ellipse 17"/>
          <p:cNvSpPr/>
          <p:nvPr/>
        </p:nvSpPr>
        <p:spPr>
          <a:xfrm>
            <a:off x="8104633" y="2204864"/>
            <a:ext cx="1801367" cy="172819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feld 18"/>
          <p:cNvSpPr txBox="1">
            <a:spLocks/>
          </p:cNvSpPr>
          <p:nvPr/>
        </p:nvSpPr>
        <p:spPr>
          <a:xfrm>
            <a:off x="8273327" y="399161"/>
            <a:ext cx="1632673" cy="1764000"/>
          </a:xfrm>
          <a:prstGeom prst="rect">
            <a:avLst/>
          </a:prstGeom>
          <a:solidFill>
            <a:srgbClr val="FEEFE2"/>
          </a:solidFill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A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Gleink</a:t>
            </a:r>
          </a:p>
          <a:p>
            <a:pPr algn="ctr"/>
            <a:r>
              <a:rPr lang="de-A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Resthof</a:t>
            </a:r>
          </a:p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AT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719138" algn="l"/>
              </a:tabLst>
            </a:pPr>
            <a:r>
              <a:rPr lang="de-AT" sz="1100" b="1" dirty="0">
                <a:solidFill>
                  <a:srgbClr val="779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		</a:t>
            </a:r>
            <a:r>
              <a:rPr lang="de-AT" sz="1100" b="1" dirty="0" smtClean="0">
                <a:solidFill>
                  <a:srgbClr val="779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99.500</a:t>
            </a:r>
            <a:endParaRPr lang="de-AT" sz="1100" b="1" dirty="0">
              <a:solidFill>
                <a:srgbClr val="779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endParaRPr lang="de-AT" sz="500" b="1" spc="-150" dirty="0" smtClean="0">
              <a:solidFill>
                <a:srgbClr val="FD98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r>
              <a:rPr lang="de-AT" sz="1100" b="1" dirty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de-AT" sz="1000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o.WSP</a:t>
            </a:r>
            <a:r>
              <a:rPr lang="de-AT" sz="1100" b="1" dirty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sz="5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114.300</a:t>
            </a:r>
          </a:p>
          <a:p>
            <a:pPr>
              <a:tabLst>
                <a:tab pos="719138" algn="l"/>
              </a:tabLst>
            </a:pPr>
            <a:r>
              <a:rPr lang="de-AT" sz="1100" b="1" dirty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14.800</a:t>
            </a:r>
          </a:p>
          <a:p>
            <a:pPr>
              <a:tabLst>
                <a:tab pos="719138" algn="l"/>
              </a:tabLst>
            </a:pPr>
            <a:endParaRPr lang="de-AT" sz="500" b="1" dirty="0">
              <a:solidFill>
                <a:srgbClr val="FF86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r>
              <a:rPr lang="de-AT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de-AT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m.WSP</a:t>
            </a:r>
            <a:r>
              <a:rPr lang="de-AT" sz="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142.600</a:t>
            </a:r>
            <a:endParaRPr lang="de-AT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r>
              <a:rPr lang="de-A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+43.100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 rot="20894208">
            <a:off x="6013820" y="3091107"/>
            <a:ext cx="2381191" cy="71161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>
            <a:spLocks noChangeAspect="1"/>
          </p:cNvSpPr>
          <p:nvPr/>
        </p:nvSpPr>
        <p:spPr>
          <a:xfrm>
            <a:off x="3307439" y="399161"/>
            <a:ext cx="1656000" cy="1764000"/>
          </a:xfrm>
          <a:prstGeom prst="rect">
            <a:avLst/>
          </a:prstGeom>
          <a:solidFill>
            <a:srgbClr val="FEEFE2"/>
          </a:solidFill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AT" sz="1200" b="1" dirty="0">
                <a:latin typeface="Arial" panose="020B0604020202020204" pitchFamily="34" charset="0"/>
                <a:cs typeface="Arial" panose="020B0604020202020204" pitchFamily="34" charset="0"/>
              </a:rPr>
              <a:t>Kreuzung</a:t>
            </a:r>
          </a:p>
          <a:p>
            <a:pPr algn="ctr"/>
            <a:r>
              <a:rPr lang="de-AT" sz="1200" b="1" dirty="0">
                <a:latin typeface="Arial" panose="020B0604020202020204" pitchFamily="34" charset="0"/>
                <a:cs typeface="Arial" panose="020B0604020202020204" pitchFamily="34" charset="0"/>
              </a:rPr>
              <a:t>Wolfernstraße</a:t>
            </a:r>
          </a:p>
          <a:p>
            <a:pPr algn="ctr"/>
            <a:r>
              <a:rPr lang="de-AT" sz="1200" b="1" dirty="0">
                <a:latin typeface="Arial" panose="020B0604020202020204" pitchFamily="34" charset="0"/>
                <a:cs typeface="Arial" panose="020B0604020202020204" pitchFamily="34" charset="0"/>
              </a:rPr>
              <a:t>Westspange</a:t>
            </a:r>
          </a:p>
          <a:p>
            <a:pPr algn="ctr"/>
            <a:endParaRPr lang="de-AT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r>
              <a:rPr lang="de-AT" sz="1100" b="1" dirty="0" smtClean="0">
                <a:solidFill>
                  <a:srgbClr val="779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		  12.900</a:t>
            </a:r>
            <a:endParaRPr lang="de-AT" sz="1100" b="1" dirty="0">
              <a:solidFill>
                <a:srgbClr val="779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endParaRPr lang="de-AT" sz="500" b="1" spc="-150" dirty="0" smtClean="0">
              <a:solidFill>
                <a:srgbClr val="FD98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r>
              <a:rPr lang="de-AT" sz="1100" b="1" dirty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de-AT" sz="1000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o.WSP</a:t>
            </a:r>
            <a:r>
              <a:rPr lang="de-AT" sz="1100" dirty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1100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12.900</a:t>
            </a:r>
          </a:p>
          <a:p>
            <a:pPr>
              <a:tabLst>
                <a:tab pos="719138" algn="l"/>
              </a:tabLst>
            </a:pP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+0</a:t>
            </a:r>
          </a:p>
          <a:p>
            <a:pPr>
              <a:tabLst>
                <a:tab pos="719138" algn="l"/>
              </a:tabLst>
            </a:pPr>
            <a:endParaRPr lang="de-AT" sz="500" b="1" dirty="0">
              <a:solidFill>
                <a:srgbClr val="FF86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r>
              <a:rPr lang="de-AT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de-AT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m.WSP</a:t>
            </a:r>
            <a:r>
              <a:rPr lang="de-AT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27.100</a:t>
            </a:r>
          </a:p>
          <a:p>
            <a:pPr>
              <a:tabLst>
                <a:tab pos="719138" algn="l"/>
              </a:tabLst>
            </a:pPr>
            <a:r>
              <a:rPr lang="de-A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+14.200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 rot="2287598">
            <a:off x="3752443" y="3639066"/>
            <a:ext cx="872346" cy="555213"/>
          </a:xfrm>
          <a:prstGeom prst="ellipse">
            <a:avLst/>
          </a:prstGeom>
          <a:solidFill>
            <a:srgbClr val="FF0000">
              <a:alpha val="29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Ellipse 24"/>
          <p:cNvSpPr/>
          <p:nvPr/>
        </p:nvSpPr>
        <p:spPr>
          <a:xfrm>
            <a:off x="3822845" y="5290019"/>
            <a:ext cx="2682122" cy="125463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Textfeld 25"/>
          <p:cNvSpPr txBox="1">
            <a:spLocks noChangeAspect="1"/>
          </p:cNvSpPr>
          <p:nvPr/>
        </p:nvSpPr>
        <p:spPr>
          <a:xfrm>
            <a:off x="1656000" y="399161"/>
            <a:ext cx="1656000" cy="1764000"/>
          </a:xfrm>
          <a:prstGeom prst="rect">
            <a:avLst/>
          </a:prstGeom>
          <a:solidFill>
            <a:srgbClr val="FEEFE2"/>
          </a:solidFill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A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Sierningerstraße Seifentruhe Wiesenberg</a:t>
            </a:r>
          </a:p>
          <a:p>
            <a:pPr algn="ctr"/>
            <a:endParaRPr lang="de-AT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100" b="1" dirty="0" smtClean="0">
                <a:solidFill>
                  <a:srgbClr val="779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	  59.200</a:t>
            </a:r>
          </a:p>
          <a:p>
            <a:endParaRPr lang="de-AT" sz="500" b="1" dirty="0">
              <a:solidFill>
                <a:srgbClr val="779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de-AT" sz="1000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o.WSP</a:t>
            </a: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69.600</a:t>
            </a:r>
          </a:p>
          <a:p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+10.400</a:t>
            </a:r>
          </a:p>
          <a:p>
            <a:endParaRPr lang="de-AT" sz="500" b="1" dirty="0">
              <a:solidFill>
                <a:srgbClr val="779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de-AT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m.WSP</a:t>
            </a:r>
            <a:r>
              <a:rPr lang="de-AT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62.100</a:t>
            </a:r>
          </a:p>
          <a:p>
            <a:r>
              <a:rPr lang="de-AT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de-A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+2.900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Gerade Verbindung 30"/>
          <p:cNvCxnSpPr/>
          <p:nvPr/>
        </p:nvCxnSpPr>
        <p:spPr>
          <a:xfrm flipH="1" flipV="1">
            <a:off x="2432720" y="2179107"/>
            <a:ext cx="2664296" cy="3687888"/>
          </a:xfrm>
          <a:prstGeom prst="line">
            <a:avLst/>
          </a:prstGeom>
          <a:ln w="25400">
            <a:solidFill>
              <a:srgbClr val="FFFF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>
            <a:endCxn id="22" idx="2"/>
          </p:cNvCxnSpPr>
          <p:nvPr/>
        </p:nvCxnSpPr>
        <p:spPr>
          <a:xfrm flipH="1" flipV="1">
            <a:off x="4135439" y="2163161"/>
            <a:ext cx="35848" cy="1708836"/>
          </a:xfrm>
          <a:prstGeom prst="line">
            <a:avLst/>
          </a:prstGeom>
          <a:ln w="19050">
            <a:solidFill>
              <a:srgbClr val="FFFF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 flipV="1">
            <a:off x="8913440" y="2179107"/>
            <a:ext cx="243314" cy="1131815"/>
          </a:xfrm>
          <a:prstGeom prst="line">
            <a:avLst/>
          </a:prstGeom>
          <a:ln w="25400">
            <a:solidFill>
              <a:srgbClr val="FFFF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 rot="20012942">
            <a:off x="262510" y="3994048"/>
            <a:ext cx="3372336" cy="152886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Ellipse 41"/>
          <p:cNvSpPr/>
          <p:nvPr/>
        </p:nvSpPr>
        <p:spPr>
          <a:xfrm rot="19767288">
            <a:off x="7287709" y="3259523"/>
            <a:ext cx="1848330" cy="27458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Textfeld 44"/>
          <p:cNvSpPr txBox="1">
            <a:spLocks noChangeAspect="1"/>
          </p:cNvSpPr>
          <p:nvPr/>
        </p:nvSpPr>
        <p:spPr>
          <a:xfrm>
            <a:off x="6619919" y="399161"/>
            <a:ext cx="1656000" cy="1764000"/>
          </a:xfrm>
          <a:prstGeom prst="rect">
            <a:avLst/>
          </a:prstGeom>
          <a:solidFill>
            <a:srgbClr val="FEEFE2"/>
          </a:solidFill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A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Tabor</a:t>
            </a:r>
          </a:p>
          <a:p>
            <a:pPr algn="ctr"/>
            <a:r>
              <a:rPr lang="de-A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Taborkoten</a:t>
            </a:r>
          </a:p>
          <a:p>
            <a:pPr algn="ctr"/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AT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719138" algn="l"/>
              </a:tabLst>
            </a:pPr>
            <a:r>
              <a:rPr lang="de-AT" sz="1100" b="1" dirty="0">
                <a:solidFill>
                  <a:srgbClr val="779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		</a:t>
            </a:r>
            <a:r>
              <a:rPr lang="de-AT" sz="1100" b="1" dirty="0" smtClean="0">
                <a:solidFill>
                  <a:srgbClr val="779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71.850</a:t>
            </a:r>
            <a:endParaRPr lang="de-AT" sz="1100" b="1" dirty="0">
              <a:solidFill>
                <a:srgbClr val="779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endParaRPr lang="de-AT" sz="500" b="1" spc="-150" dirty="0">
              <a:solidFill>
                <a:srgbClr val="FD98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de-AT" sz="1000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o.WSP</a:t>
            </a: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83.200</a:t>
            </a:r>
          </a:p>
          <a:p>
            <a:pPr>
              <a:tabLst>
                <a:tab pos="719138" algn="l"/>
              </a:tabLst>
            </a:pPr>
            <a:r>
              <a:rPr lang="de-AT" sz="1100" b="1" dirty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+11.350</a:t>
            </a:r>
          </a:p>
          <a:p>
            <a:pPr>
              <a:tabLst>
                <a:tab pos="719138" algn="l"/>
              </a:tabLst>
            </a:pPr>
            <a:endParaRPr lang="de-AT" sz="500" b="1" dirty="0">
              <a:solidFill>
                <a:srgbClr val="FF86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r>
              <a:rPr lang="de-AT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de-AT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m.WSP</a:t>
            </a:r>
            <a:r>
              <a:rPr lang="de-AT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97.700</a:t>
            </a:r>
            <a:endParaRPr lang="de-AT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r>
              <a:rPr lang="de-A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+25.850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0" y="46655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Verkehrsentwicklung</a:t>
            </a:r>
            <a:r>
              <a:rPr lang="de-AT" b="1" dirty="0" smtClean="0"/>
              <a:t> </a:t>
            </a:r>
            <a:r>
              <a:rPr lang="de-AT" b="1" dirty="0" smtClean="0">
                <a:solidFill>
                  <a:srgbClr val="77933C"/>
                </a:solidFill>
              </a:rPr>
              <a:t>2014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 smtClean="0"/>
              <a:t>- </a:t>
            </a:r>
            <a:r>
              <a:rPr lang="de-AT" b="1" dirty="0" smtClean="0">
                <a:solidFill>
                  <a:srgbClr val="FF0000"/>
                </a:solidFill>
              </a:rPr>
              <a:t>2025 </a:t>
            </a:r>
            <a:r>
              <a:rPr lang="de-AT" sz="1600" b="1" dirty="0" smtClean="0">
                <a:solidFill>
                  <a:srgbClr val="FF8601"/>
                </a:solidFill>
              </a:rPr>
              <a:t>(ohne</a:t>
            </a:r>
            <a:r>
              <a:rPr lang="de-AT" sz="1600" b="1" dirty="0">
                <a:solidFill>
                  <a:srgbClr val="FF8601"/>
                </a:solidFill>
              </a:rPr>
              <a:t>)</a:t>
            </a:r>
            <a:r>
              <a:rPr lang="de-AT" sz="1600" b="1" dirty="0" smtClean="0">
                <a:solidFill>
                  <a:srgbClr val="FF8601"/>
                </a:solidFill>
              </a:rPr>
              <a:t> </a:t>
            </a:r>
            <a:r>
              <a:rPr lang="de-AT" sz="1600" b="1" dirty="0">
                <a:solidFill>
                  <a:srgbClr val="FF0000"/>
                </a:solidFill>
              </a:rPr>
              <a:t>mit Westspange </a:t>
            </a:r>
            <a:r>
              <a:rPr lang="de-AT" sz="1400" dirty="0" smtClean="0"/>
              <a:t>anhand der Summe der Messpunkte des Landes OÖ        / </a:t>
            </a:r>
            <a:r>
              <a:rPr lang="de-AT" sz="1400" b="1" dirty="0" smtClean="0">
                <a:solidFill>
                  <a:srgbClr val="FF0000"/>
                </a:solidFill>
              </a:rPr>
              <a:t>WSP</a:t>
            </a:r>
            <a:endParaRPr lang="de-AT" sz="1400" b="1" dirty="0">
              <a:solidFill>
                <a:srgbClr val="FF0000"/>
              </a:solidFill>
            </a:endParaRPr>
          </a:p>
        </p:txBody>
      </p:sp>
      <p:sp>
        <p:nvSpPr>
          <p:cNvPr id="47" name="Textfeld 46"/>
          <p:cNvSpPr txBox="1">
            <a:spLocks/>
          </p:cNvSpPr>
          <p:nvPr/>
        </p:nvSpPr>
        <p:spPr>
          <a:xfrm>
            <a:off x="0" y="399161"/>
            <a:ext cx="1656000" cy="1764000"/>
          </a:xfrm>
          <a:prstGeom prst="rect">
            <a:avLst/>
          </a:prstGeom>
          <a:solidFill>
            <a:srgbClr val="FEEFE2"/>
          </a:solidFill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A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Gründbergsiedlung</a:t>
            </a:r>
          </a:p>
          <a:p>
            <a:pPr algn="ctr"/>
            <a:r>
              <a:rPr lang="de-A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Staffelmayrsiedlung</a:t>
            </a:r>
          </a:p>
          <a:p>
            <a:pPr algn="ctr"/>
            <a:endParaRPr lang="de-A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AT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100" b="1" dirty="0" smtClean="0">
                <a:solidFill>
                  <a:srgbClr val="779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	  24.500</a:t>
            </a:r>
          </a:p>
          <a:p>
            <a:pPr>
              <a:tabLst>
                <a:tab pos="801688" algn="l"/>
              </a:tabLst>
            </a:pPr>
            <a:endParaRPr lang="de-AT" sz="500" b="1" dirty="0" smtClean="0">
              <a:solidFill>
                <a:srgbClr val="FF86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01688" algn="l"/>
              </a:tabLst>
            </a:pP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de-AT" sz="1000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o.WSP</a:t>
            </a: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26.600</a:t>
            </a:r>
          </a:p>
          <a:p>
            <a:pPr>
              <a:tabLst>
                <a:tab pos="801688" algn="l"/>
              </a:tabLst>
            </a:pPr>
            <a:r>
              <a:rPr lang="de-AT" sz="1100" b="1" dirty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+2.100</a:t>
            </a:r>
          </a:p>
          <a:p>
            <a:pPr>
              <a:tabLst>
                <a:tab pos="801688" algn="l"/>
              </a:tabLst>
            </a:pPr>
            <a:endParaRPr lang="de-AT" sz="500" b="1" dirty="0" smtClean="0">
              <a:solidFill>
                <a:srgbClr val="FF86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01688" algn="l"/>
              </a:tabLst>
            </a:pPr>
            <a:r>
              <a:rPr lang="de-AT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de-AT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m.WSP</a:t>
            </a:r>
            <a:r>
              <a:rPr lang="de-AT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37.000</a:t>
            </a:r>
            <a:endParaRPr lang="de-AT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801688" algn="l"/>
              </a:tabLst>
            </a:pPr>
            <a:r>
              <a:rPr lang="de-AT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de-A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+12.500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Gerade Verbindung 42"/>
          <p:cNvCxnSpPr>
            <a:endCxn id="45" idx="2"/>
          </p:cNvCxnSpPr>
          <p:nvPr/>
        </p:nvCxnSpPr>
        <p:spPr>
          <a:xfrm flipH="1" flipV="1">
            <a:off x="7447919" y="2163161"/>
            <a:ext cx="1025492" cy="2913978"/>
          </a:xfrm>
          <a:prstGeom prst="line">
            <a:avLst/>
          </a:prstGeom>
          <a:ln w="25400">
            <a:solidFill>
              <a:srgbClr val="FFFF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H="1" flipV="1">
            <a:off x="776536" y="2179107"/>
            <a:ext cx="1296144" cy="2751785"/>
          </a:xfrm>
          <a:prstGeom prst="line">
            <a:avLst/>
          </a:prstGeom>
          <a:ln w="25400">
            <a:solidFill>
              <a:srgbClr val="FFFF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8853726" y="135883"/>
            <a:ext cx="186544" cy="186544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Ellipse 36"/>
          <p:cNvSpPr/>
          <p:nvPr/>
        </p:nvSpPr>
        <p:spPr>
          <a:xfrm>
            <a:off x="8877738" y="2744889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2</a:t>
            </a:r>
            <a:endParaRPr lang="de-AT" sz="1400" b="1" dirty="0"/>
          </a:p>
        </p:txBody>
      </p:sp>
      <p:sp>
        <p:nvSpPr>
          <p:cNvPr id="40" name="Ellipse 39"/>
          <p:cNvSpPr/>
          <p:nvPr/>
        </p:nvSpPr>
        <p:spPr>
          <a:xfrm>
            <a:off x="9142106" y="2318791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1</a:t>
            </a:r>
            <a:endParaRPr lang="de-AT" sz="1400" b="1" dirty="0"/>
          </a:p>
        </p:txBody>
      </p:sp>
      <p:sp>
        <p:nvSpPr>
          <p:cNvPr id="41" name="Ellipse 40"/>
          <p:cNvSpPr/>
          <p:nvPr/>
        </p:nvSpPr>
        <p:spPr>
          <a:xfrm>
            <a:off x="9679156" y="2690190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4</a:t>
            </a:r>
            <a:endParaRPr lang="de-AT" sz="1400" b="1" dirty="0"/>
          </a:p>
        </p:txBody>
      </p:sp>
      <p:sp>
        <p:nvSpPr>
          <p:cNvPr id="44" name="Ellipse 43"/>
          <p:cNvSpPr/>
          <p:nvPr/>
        </p:nvSpPr>
        <p:spPr>
          <a:xfrm>
            <a:off x="8410192" y="2979439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3</a:t>
            </a:r>
            <a:endParaRPr lang="de-AT" sz="1400" b="1" dirty="0"/>
          </a:p>
        </p:txBody>
      </p:sp>
      <p:sp>
        <p:nvSpPr>
          <p:cNvPr id="48" name="Ellipse 47"/>
          <p:cNvSpPr/>
          <p:nvPr/>
        </p:nvSpPr>
        <p:spPr>
          <a:xfrm>
            <a:off x="8395657" y="3345159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6</a:t>
            </a:r>
            <a:endParaRPr lang="de-AT" sz="1400" b="1" dirty="0"/>
          </a:p>
        </p:txBody>
      </p:sp>
      <p:sp>
        <p:nvSpPr>
          <p:cNvPr id="53" name="Ellipse 52"/>
          <p:cNvSpPr/>
          <p:nvPr/>
        </p:nvSpPr>
        <p:spPr>
          <a:xfrm>
            <a:off x="9628382" y="158073"/>
            <a:ext cx="154293" cy="154293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4" name="Ellipse 53"/>
          <p:cNvSpPr/>
          <p:nvPr/>
        </p:nvSpPr>
        <p:spPr>
          <a:xfrm>
            <a:off x="8543930" y="4373488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10</a:t>
            </a:r>
            <a:endParaRPr lang="de-AT" sz="1400" b="1" dirty="0"/>
          </a:p>
        </p:txBody>
      </p:sp>
      <p:sp>
        <p:nvSpPr>
          <p:cNvPr id="55" name="Ellipse 54"/>
          <p:cNvSpPr/>
          <p:nvPr/>
        </p:nvSpPr>
        <p:spPr>
          <a:xfrm>
            <a:off x="7617295" y="4509119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8</a:t>
            </a:r>
            <a:endParaRPr lang="de-AT" sz="1400" b="1" dirty="0"/>
          </a:p>
        </p:txBody>
      </p:sp>
      <p:sp>
        <p:nvSpPr>
          <p:cNvPr id="56" name="Ellipse 55"/>
          <p:cNvSpPr/>
          <p:nvPr/>
        </p:nvSpPr>
        <p:spPr>
          <a:xfrm>
            <a:off x="7473279" y="3850770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7</a:t>
            </a:r>
            <a:endParaRPr lang="de-AT" sz="1400" b="1" dirty="0"/>
          </a:p>
        </p:txBody>
      </p:sp>
      <p:sp>
        <p:nvSpPr>
          <p:cNvPr id="57" name="Ellipse 56"/>
          <p:cNvSpPr/>
          <p:nvPr/>
        </p:nvSpPr>
        <p:spPr>
          <a:xfrm>
            <a:off x="7679026" y="4930890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12</a:t>
            </a:r>
            <a:endParaRPr lang="de-AT" sz="1400" b="1" dirty="0"/>
          </a:p>
        </p:txBody>
      </p:sp>
      <p:sp>
        <p:nvSpPr>
          <p:cNvPr id="58" name="Ellipse 57"/>
          <p:cNvSpPr/>
          <p:nvPr/>
        </p:nvSpPr>
        <p:spPr>
          <a:xfrm>
            <a:off x="8759146" y="5218922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13</a:t>
            </a:r>
            <a:endParaRPr lang="de-AT" sz="1400" b="1" dirty="0"/>
          </a:p>
        </p:txBody>
      </p:sp>
      <p:sp>
        <p:nvSpPr>
          <p:cNvPr id="62" name="Ellipse 61"/>
          <p:cNvSpPr/>
          <p:nvPr/>
        </p:nvSpPr>
        <p:spPr>
          <a:xfrm>
            <a:off x="5860266" y="5812100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16</a:t>
            </a:r>
            <a:endParaRPr lang="de-AT" sz="1400" b="1" dirty="0"/>
          </a:p>
        </p:txBody>
      </p:sp>
      <p:sp>
        <p:nvSpPr>
          <p:cNvPr id="63" name="Ellipse 62"/>
          <p:cNvSpPr/>
          <p:nvPr/>
        </p:nvSpPr>
        <p:spPr>
          <a:xfrm>
            <a:off x="5467566" y="5988907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19</a:t>
            </a:r>
            <a:endParaRPr lang="de-AT" sz="1400" b="1" dirty="0"/>
          </a:p>
        </p:txBody>
      </p:sp>
      <p:sp>
        <p:nvSpPr>
          <p:cNvPr id="64" name="Ellipse 63"/>
          <p:cNvSpPr/>
          <p:nvPr/>
        </p:nvSpPr>
        <p:spPr>
          <a:xfrm>
            <a:off x="4520951" y="5848332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18</a:t>
            </a:r>
            <a:endParaRPr lang="de-AT" sz="1400" b="1" dirty="0"/>
          </a:p>
        </p:txBody>
      </p:sp>
      <p:sp>
        <p:nvSpPr>
          <p:cNvPr id="67" name="Ellipse 66"/>
          <p:cNvSpPr/>
          <p:nvPr/>
        </p:nvSpPr>
        <p:spPr>
          <a:xfrm>
            <a:off x="2432719" y="4221087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21</a:t>
            </a:r>
            <a:endParaRPr lang="de-AT" sz="1400" b="1" dirty="0"/>
          </a:p>
        </p:txBody>
      </p:sp>
      <p:sp>
        <p:nvSpPr>
          <p:cNvPr id="68" name="Ellipse 67"/>
          <p:cNvSpPr/>
          <p:nvPr/>
        </p:nvSpPr>
        <p:spPr>
          <a:xfrm>
            <a:off x="3214530" y="4221087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15</a:t>
            </a:r>
            <a:endParaRPr lang="de-AT" sz="1400" b="1" dirty="0"/>
          </a:p>
        </p:txBody>
      </p:sp>
      <p:sp>
        <p:nvSpPr>
          <p:cNvPr id="69" name="Ellipse 68"/>
          <p:cNvSpPr/>
          <p:nvPr/>
        </p:nvSpPr>
        <p:spPr>
          <a:xfrm>
            <a:off x="776535" y="5013175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17</a:t>
            </a:r>
            <a:endParaRPr lang="de-AT" sz="1400" b="1" dirty="0"/>
          </a:p>
        </p:txBody>
      </p:sp>
      <p:sp>
        <p:nvSpPr>
          <p:cNvPr id="52" name="Textfeld 51"/>
          <p:cNvSpPr txBox="1">
            <a:spLocks noChangeAspect="1"/>
          </p:cNvSpPr>
          <p:nvPr/>
        </p:nvSpPr>
        <p:spPr>
          <a:xfrm>
            <a:off x="4958877" y="399161"/>
            <a:ext cx="1656000" cy="1764000"/>
          </a:xfrm>
          <a:prstGeom prst="rect">
            <a:avLst/>
          </a:prstGeom>
          <a:solidFill>
            <a:srgbClr val="FEEFE2"/>
          </a:solidFill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de-A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Wolferstraße</a:t>
            </a:r>
          </a:p>
          <a:p>
            <a:pPr algn="ctr"/>
            <a:r>
              <a:rPr lang="de-A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Feldstraße</a:t>
            </a:r>
          </a:p>
          <a:p>
            <a:pPr algn="ctr"/>
            <a:endParaRPr lang="de-A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A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719138" algn="l"/>
              </a:tabLst>
            </a:pPr>
            <a:r>
              <a:rPr lang="de-AT" sz="1100" b="1" dirty="0" smtClean="0">
                <a:solidFill>
                  <a:srgbClr val="779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		  10.500</a:t>
            </a:r>
            <a:endParaRPr lang="de-AT" sz="1100" b="1" dirty="0">
              <a:solidFill>
                <a:srgbClr val="779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de-AT" sz="1000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o.WSP</a:t>
            </a: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15.600</a:t>
            </a:r>
          </a:p>
          <a:p>
            <a:pPr>
              <a:tabLst>
                <a:tab pos="719138" algn="l"/>
              </a:tabLst>
            </a:pPr>
            <a:r>
              <a:rPr lang="de-AT" sz="1100" b="1" dirty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1100" b="1" dirty="0" smtClean="0">
                <a:solidFill>
                  <a:srgbClr val="FF8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+5.100</a:t>
            </a:r>
          </a:p>
          <a:p>
            <a:pPr>
              <a:tabLst>
                <a:tab pos="719138" algn="l"/>
              </a:tabLst>
            </a:pPr>
            <a:endParaRPr lang="de-AT" sz="500" b="1" dirty="0">
              <a:solidFill>
                <a:srgbClr val="FF86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r>
              <a:rPr lang="de-AT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de-AT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m.WSP</a:t>
            </a:r>
            <a:r>
              <a:rPr lang="de-AT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28.400</a:t>
            </a:r>
            <a:endParaRPr lang="de-AT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719138" algn="l"/>
              </a:tabLst>
            </a:pPr>
            <a:r>
              <a:rPr lang="de-AT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+17.900</a:t>
            </a:r>
            <a:endParaRPr lang="de-AT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Gerade Verbindung 69"/>
          <p:cNvCxnSpPr/>
          <p:nvPr/>
        </p:nvCxnSpPr>
        <p:spPr>
          <a:xfrm flipH="1" flipV="1">
            <a:off x="5673080" y="2179107"/>
            <a:ext cx="1" cy="2271529"/>
          </a:xfrm>
          <a:prstGeom prst="line">
            <a:avLst/>
          </a:prstGeom>
          <a:ln w="25400">
            <a:solidFill>
              <a:srgbClr val="FFFF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 rot="20391917">
            <a:off x="4629501" y="3237594"/>
            <a:ext cx="1818878" cy="187856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Ellipse 73"/>
          <p:cNvSpPr/>
          <p:nvPr/>
        </p:nvSpPr>
        <p:spPr>
          <a:xfrm>
            <a:off x="6572081" y="3428998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20</a:t>
            </a:r>
            <a:endParaRPr lang="de-AT" sz="1400" b="1" dirty="0"/>
          </a:p>
        </p:txBody>
      </p:sp>
      <p:sp>
        <p:nvSpPr>
          <p:cNvPr id="75" name="Ellipse 74"/>
          <p:cNvSpPr/>
          <p:nvPr/>
        </p:nvSpPr>
        <p:spPr>
          <a:xfrm>
            <a:off x="5745087" y="4354826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11</a:t>
            </a:r>
            <a:endParaRPr lang="de-AT" sz="1400" b="1" dirty="0"/>
          </a:p>
        </p:txBody>
      </p:sp>
      <p:sp>
        <p:nvSpPr>
          <p:cNvPr id="76" name="Ellipse 75"/>
          <p:cNvSpPr/>
          <p:nvPr/>
        </p:nvSpPr>
        <p:spPr>
          <a:xfrm>
            <a:off x="5518786" y="4825144"/>
            <a:ext cx="252000" cy="252000"/>
          </a:xfrm>
          <a:prstGeom prst="ellipse">
            <a:avLst/>
          </a:prstGeom>
          <a:solidFill>
            <a:srgbClr val="1532AF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AT" sz="1400" b="1" dirty="0" smtClean="0"/>
              <a:t>14</a:t>
            </a:r>
            <a:endParaRPr lang="de-AT" sz="1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38000"/>
            <a:ext cx="580645" cy="7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A4-Papier (210 x 297 mm)</PresentationFormat>
  <Paragraphs>178</Paragraphs>
  <Slides>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Dotum</vt:lpstr>
      <vt:lpstr>Arial</vt:lpstr>
      <vt:lpstr>Calibri</vt:lpstr>
      <vt:lpstr>DokChampa</vt:lpstr>
      <vt:lpstr>Larissa-Design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Alfred</dc:creator>
  <cp:lastModifiedBy>ENZENDORFER Paul</cp:lastModifiedBy>
  <cp:revision>64</cp:revision>
  <cp:lastPrinted>2016-07-25T11:06:58Z</cp:lastPrinted>
  <dcterms:created xsi:type="dcterms:W3CDTF">2016-07-16T10:25:54Z</dcterms:created>
  <dcterms:modified xsi:type="dcterms:W3CDTF">2017-05-19T10:58:14Z</dcterms:modified>
</cp:coreProperties>
</file>